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9BCA4-21A4-4CE8-83F6-71373A98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34235-6AB5-4FEA-A188-1B6F7BB1D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1864B-9BF1-42AE-9500-950D2CF2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6B3A8-69EF-4AC6-AD3B-F5BD72B5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69AE3-1A34-469A-895B-A90F0018E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5BE4E-68CB-4A38-A61B-BA24AA06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89572-F7B8-4BAD-9FDB-6891931D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AA670-37EE-4225-BE33-3BA8B3AA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64D8B-7A0D-4797-B1A8-A6ACDF09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4E212-ACE2-4ADE-8C51-561507CC3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FCDFD-5009-4048-8618-654C7777D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1131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增强洞察力客户需求沟通的关键技能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洞察力在客户需求沟通中的重要性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深入了解客户：需求洞察的基础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有效沟通技巧：建立良好客户关系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挖掘潜在需求：超越客户期望的策略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持续改进：不断优化沟通效果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实践案例分享：成功运用洞察力进行沟通的实例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洞察力在客户需求沟通中的重要性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通过敏锐的洞察力，能够准确捕捉客户表达的和潜在的需求，为后续的产品设计和服务提供基础。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准确捕捉需求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理解客户需求有助于更好地满足客户的期望，从而增强客户对品牌的信任和忠诚度。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深化客户关系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在充分理解客户需求的基础上，企业能够开发出更符合市场需求的产品和服务，从而在激烈的市场竞争中脱颖而出。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理解客户需求的核心意义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洞察力是一种能够透过现象看本质，深入分析和理解事物内在规律和联系的能力。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洞察力的定义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在客户需求沟通中，洞察力能够帮助我们更好地理解和把握客户的需求和心理，发掘潜在的市场机会和风险。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洞察力的作用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洞察力的定义及作用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通过提升沟通技巧和洞察力，能够更快速地理解客户的需求和关注点，减少沟通中的误解和歧义。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40" r="35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促进合作与共赢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深入的沟通能够揭示客户的真实需求和期望，为企业提供更准确的市场信息和产品反馈。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良好的沟通能够建立客户与企业之间的信任与合作关系，实现双方的共赢和发展。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提升沟通效果的必要性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深入了解客户：需求洞察的基础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研究目标客户群体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明确企业的目标客户群体，包括年龄、性别、地域、职业等方面的特征。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了解客户需求和偏好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通过市场调研、数据分析等方式，深入了解目标客户的需求、偏好和消费习惯。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持续跟踪目标客户群体的变化，包括消费观念、购买行为等方面的变化，以便及时调整市场策略。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深入研究客户所在行业的竞争格局，包括主要竞争对手、市场份额、竞争优势等方面的信息，为制定营销策略提供参考。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关注客户所在行业的发展趋势、政策法规、技术创新等方面的变化，以便更好地把握市场机遇。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挖掘行业痛点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通过与客户交流、参加行业会议等方式，挖掘客户所在行业的痛点和挑战，以便提供针对性的解决方案。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738" r="673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分析客户行业背景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深入了解客户的购买决策过程，包括需求识别、信息搜索、评估选择、购买决策和购后评价等阶段，以便更好地满足客户需求。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了解客户购买决策过程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研究客户的购买动机，包括理性动机和感性动机，以便制定更加精准的营销策略。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分析客户购买动机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了解客户的购买偏好，包括品牌偏好、价格敏感度、购买渠道偏好等，以便提供符合客户需求的产品和服务。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掌握客户购买偏好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掌握客户购买行为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有效沟通技巧：建立良好客户关系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在沟通过程中，积极倾听客户的需求和意见，给予充分的关注和尊重。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努力理解客户的观点和需求，站在客户的角度思考问题。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理解客户观点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通过提问和确认的方式，确保准确理解客户的需求和期望。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提问与确认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用简洁、清晰的语言表达自己的观点和建议，避免使用模糊或含糊不清的措辞。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在表达自己的观点时，提供有力的证据和数据支持，以增加说服力。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提供有力证据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在沟通过程中保持开放心态，接受不同的观点和意见，并愿意进行调整和改进。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表达清晰、准确的观点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https://d.book118.com/068031131057006030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2024-09-06T20:50:32.925</cp:lastPrinted>
  <dcterms:created xsi:type="dcterms:W3CDTF">2024-09-06T12:50:32Z</dcterms:created>
  <dcterms:modified xsi:type="dcterms:W3CDTF">2024-09-06T12:50:35Z</dcterms:modified>
</cp:coreProperties>
</file>