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3C194-7CED-4E91-A3EF-F3A9F5B5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92EF9-B38C-4F81-AE00-5F4ED9CA7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66B92-33E6-4B05-8831-BB65618FB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C6F27-2D86-4C66-A804-51E2D2D42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04B96-51B1-423F-A00D-63260C429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161EC-336D-4B3E-B411-CC2119045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F0DB2-D72B-4125-A5A7-4278DB2D1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C5CC5-2AFB-44D7-94AD-9BB666F1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41C2D-4510-489D-90C7-8B8489B0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6CEC8-B8CE-45ED-BEFB-207E9D53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0B9C2-AF17-435E-9400-A09B65A6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310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教育研究文献的查阅与搜集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教育研究文献的类型和特点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教育研究文献的查阅途径和方法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教育研究文献的搜集策略与技巧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教育研究文献的整理、分析和利用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教育研究文献查阅与搜集的挑战与对策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94" r="11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了解研究领域的前沿动态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通过查阅最新的教育研究文献，可以及时了解国内外教育领域的研究热点、发展趋势和前沿动态，为研究者提供研究方向和思路的参考。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借鉴他人的研究方法和经验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教育研究文献中包含了大量的研究方法和实践经验，通过查阅和搜集这些文献，可以借鉴他人的研究方法和经验，提高研究效率和质量。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为论文写作提供素材和依据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在撰写教育研究论文时，需要引用大量的文献作为论据和支撑。通过查阅和搜集相关文献，可以为论文写作提供充足的素材和依据，提高论文的可信度和学术价值。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通过查阅已有的教育研究文献，可以了解前人已经做过的研究和得出的结论，避免进行重复性的研究工作，节约研究时间和资源。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拓展研究视野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教育研究文献中包含了不同学科、不同领域的研究成果和观点，通过查阅和搜集这些文献，可以拓展研究者的视野，激发创新思维和跨学科的研究思路。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提高研究质量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通过查阅和搜集高质量的教育研究文献，可以了解最新的研究方法、技术和理论成果，提高研究者的研究水平和质量。同时，引用高质量的文献也可以提高论文的学术影响力和认可度。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文献查阅与搜集的重要性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教育研究文献的类型和特点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期刊论文通常具有较高的学术水平和研究深度，是教育研究领域的重要成果展示。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学术性强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期刊论文需要经过严格的同行评审，确保论文质量和学术价值。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审稿严格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期刊论文发表周期短，能够及时反映教育研究的最新动态和成果。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更新速度快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学术期刊论文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学位论文是对某一研究问题进行全面、系统探讨的成果，具有较高的学术价值。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创新性要求高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学位论文要求作者在前人研究基础上进行创新，提出新的观点或方法。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写作规范严格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学位论文需要遵循严格的学术规范和写作要求，包括论文格式、引用方式等。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学位论文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时效性高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会议论文通常针对当前热点问题进行探讨，具有较高的时效性。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由于会议论文的审稿标准相对较低，质量参差不齐，需要读者进行筛选和鉴别。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会议论文是学术会议上的重要交流成果，能够反映某一领域的最新研究进展。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会议论文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专著与教材的作者通常是该领域的专家学者，具有较高的权威性和可信度。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专著与教材通常对某一领域或主题进行全面、深入的阐述，具有较高的学术价值和实用性。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专著与教材往往按照一定的逻辑结构和知识体系进行编排，便于读者系统学习和掌握相关知识。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专著与教材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实用性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报告与标准通常是针对某一具体问题或实际需求进行研究和制定的，具有较强的实用性。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报告与标准需要遵循一定的规范和标准，包括格式、内容、数据等方面的要求。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时效性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报告与标准需要根据实际情况进行更新和修订，以保持其时效性和适用性。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报告与标准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教育研究文献的查阅途径和方法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借阅与复印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根据检索结果，前往图书馆借阅相关图书或复印所需文献资料。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馆际互借与文献传递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如需获取其他图书馆的馆藏资源，可通过馆际互借或文献传递服务获取。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利用图书馆OPAC系统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通过图书馆的在线公共检索目录（OPAC）系统，可以查找馆藏图书、期刊、报纸、学位论文等文献资源。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332" r="833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图书馆馆藏资源利用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访问教育类学术网站，如中国教育科研网、中国知网等，获取期刊论文、会议论文、学位论文等学术资源。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学术网站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利用开放存取（Open Access）资源，如arXiv、DOAJ等，获取免费公开的学术研究成果。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开放存取资源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访问国内外高校、研究机构等官方网站，获取其发布的最新研究成果和学术动态。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学术机构网站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网络学术资源获取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根据研究主题和领域，选择合适的数据库进行检索，如CNKI、维普、万方等。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利用数据库的高级检索功能，通过关键词、作者、机构、期刊等多种途径进行精确检索。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使用高级检索功能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根据需要限定检索的时间范围、文献类型、语种等，提高检索效率和准确性。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限定检索范围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数据库检索技巧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利用高级搜索功能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使用学术搜索引擎的高级搜索功能，如关键词组合、短语搜索、排除特定词汇等，提高检索精度。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引用格式与导出功能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利用学术搜索引擎提供的引用格式和导出功能，方便地将检索结果导入文献管理软件或撰写学术论文时引用。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选择知名的学术搜索引擎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使用Google学术搜索、百度学术搜索等知名学术搜索引擎进行文献检索。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学术搜索引擎使用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https://d.book118.com/068033103114006032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2024-09-10T09:16:25.042</cp:lastPrinted>
  <dcterms:created xsi:type="dcterms:W3CDTF">2024-09-10T01:16:25Z</dcterms:created>
  <dcterms:modified xsi:type="dcterms:W3CDTF">2024-09-10T01:16:27Z</dcterms:modified>
</cp:coreProperties>
</file>