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03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2A79D-E910-4BDC-A8A0-B41F9184E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1598B-1085-4090-853E-DDF80121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16715-9A51-48FA-B808-AC644129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31034-74DF-43DB-8ED5-387C169E0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A6AC8E-563F-41B4-A876-307A04AD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40B5BE-9ABD-41E3-80B8-490E691CE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6D053-35A3-4AB4-BAEF-16243028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10416-3D75-4ED9-B2B6-C939C1B0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DFCA7-4634-47F8-9B5C-F6BCD2297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76FAD-A119-4A95-AC69-73C0BFE4B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53DC5-169A-4D4B-8255-77048E46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022" r:id="rId2"/>
    <p:sldLayoutId id="2147499023" r:id="rId3"/>
    <p:sldLayoutId id="2147499024" r:id="rId4"/>
    <p:sldLayoutId id="2147499025" r:id="rId5"/>
    <p:sldLayoutId id="2147499026" r:id="rId6"/>
    <p:sldLayoutId id="2147499027" r:id="rId7"/>
    <p:sldLayoutId id="2147499028" r:id="rId8"/>
    <p:sldLayoutId id="2147499029" r:id="rId9"/>
    <p:sldLayoutId id="2147499030" r:id="rId10"/>
    <p:sldLayoutId id="214749903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4016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课后服务访谈报告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访谈对象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访谈内容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访谈结果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结论和建议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访谈目的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访谈目的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了解学生和家长对课后服务的看法</a:t>
            </a:r>
            <a:endParaRPr lang="zh-CN" altLang="en-US"/>
          </a:p>
        </p:txBody>
      </p:sp>
      <p:sp>
        <p:nvSpPr>
          <p:cNvPr id="104890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访谈目的：了解学生和家长对课后服务的看法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访谈对象：学生和家长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访谈内容：课后服务的质量、效果、需求等方面的看法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访谈结果：汇总和分析学生和家长的意见和建议，为改进课后服务提供参考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分析课后服务的优缺点</a:t>
            </a:r>
            <a:endParaRPr lang="zh-CN" altLang="en-US"/>
          </a:p>
        </p:txBody>
      </p:sp>
      <p:sp>
        <p:nvSpPr>
          <p:cNvPr id="10489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访谈内容：课后服务的内容、形式、效果等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访谈目的：了解课后服务的现状和问题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访谈对象：学生、家长、教师等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访谈结果：总结课后服务的优缺点，提出改进建议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探讨课后服务的改进措施</a:t>
            </a:r>
            <a:endParaRPr lang="zh-CN" altLang="en-US"/>
          </a:p>
        </p:txBody>
      </p:sp>
      <p:sp>
        <p:nvSpPr>
          <p:cNvPr id="10490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了解学生需求，提升教育质量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丰富学生课余生活，培养综合素质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促进教师专业成长，提升教学质量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减轻家长负担，促进家校共育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访谈对象</a:t>
            </a:r>
            <a:endParaRPr lang="zh-CN" altLang="en-US"/>
          </a:p>
        </p:txBody>
      </p:sp>
      <p:sp>
        <p:nvSpPr>
          <p:cNvPr id="10491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学生代表</a:t>
            </a:r>
            <a:endParaRPr lang="zh-CN" altLang="en-US"/>
          </a:p>
        </p:txBody>
      </p:sp>
      <p:sp>
        <p:nvSpPr>
          <p:cNvPr id="104914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年级：小学五年级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性别：女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学习情况：成绩优秀，担任班长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对课后服务的看法：希望增加更多有趣的课程和活动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家长代表</a:t>
            </a:r>
            <a:endParaRPr lang="zh-CN" altLang="en-US"/>
          </a:p>
        </p:txBody>
      </p:sp>
      <p:sp>
        <p:nvSpPr>
          <p:cNvPr id="10491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年龄：38岁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姓名：张女士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孩子年级：小学三年级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对课后服务的看法：希望学校能提供更多元化的服务内容，加强孩子的综合素质培养。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教师代表</a:t>
            </a:r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访谈对象：一位具有多年教学经验的初中数学教师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教育理念：注重培养学生的思维能力和创新能力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教学方法：采用互动式教学法，鼓励学生积极参与课堂讨论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对课后服务的看法：认为课后服务有助于巩固学生的课堂知识，提高学生的学业成绩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校方代表</a:t>
            </a:r>
            <a:endParaRPr lang="zh-CN" altLang="en-US"/>
          </a:p>
        </p:txBody>
      </p:sp>
      <p:sp>
        <p:nvSpPr>
          <p:cNvPr id="10493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访谈对象：校方代表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访谈内容：课后服务政策、实施情况及效果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访谈目的：了解校方对课后服务的看法和建议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访谈过程：与校方代表进行深入交流，记录其观点和意见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访谈内容</a:t>
            </a:r>
            <a:endParaRPr lang="zh-CN" altLang="en-US"/>
          </a:p>
        </p:txBody>
      </p:sp>
      <p:sp>
        <p:nvSpPr>
          <p:cNvPr id="10493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课后服务的形式和内容</a:t>
            </a:r>
            <a:endParaRPr lang="zh-CN" altLang="en-US"/>
          </a:p>
        </p:txBody>
      </p:sp>
      <p:sp>
        <p:nvSpPr>
          <p:cNvPr id="104940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0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课后服务的形式：辅导、自习、兴趣班等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课后服务的内容：学科辅导、艺术培养、体育训练等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课后服务的目标：提高学生学习成绩、培养兴趣爱好、增强身体素质等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课后服务的意义：促进学生全面发展、减轻家长负担、提高教育质量等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https://d.book118.com/068034016026006030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课后服务访谈报告</vt:lpstr>
      <vt:lpstr>目录</vt:lpstr>
      <vt:lpstr>添加章节标题</vt:lpstr>
      <vt:lpstr>访谈目的</vt:lpstr>
      <vt:lpstr>了解学生和家长对课后服务的看法</vt:lpstr>
      <vt:lpstr>分析课后服务的优缺点</vt:lpstr>
      <vt:lpstr>探讨课后服务的改进措施</vt:lpstr>
      <vt:lpstr>访谈对象</vt:lpstr>
      <vt:lpstr>学生代表</vt:lpstr>
      <vt:lpstr>家长代表</vt:lpstr>
      <vt:lpstr>教师代表</vt:lpstr>
      <vt:lpstr>校方代表</vt:lpstr>
      <vt:lpstr>访谈内容</vt:lpstr>
      <vt:lpstr>课后服务的形式和内容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2024-09-06T10:44:22.542</cp:lastPrinted>
  <dcterms:created xsi:type="dcterms:W3CDTF">2024-09-06T02:44:22Z</dcterms:created>
  <dcterms:modified xsi:type="dcterms:W3CDTF">2024-09-06T02:44:24Z</dcterms:modified>
</cp:coreProperties>
</file>