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63500-2E76-4BD6-8694-48E40356E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A6369-0171-42EE-95CD-1447FF804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CD86E-8B4A-4841-B4FC-73B211ABB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9682A-B922-47A2-8736-8047AC79C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D766AB-7CE9-4856-AF75-78C881CE7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A1DE6F-7768-4EB0-812C-80916324D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FC58C0-453E-42F0-9F15-BC85EA3DC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C1E34-F7FE-425F-A0CA-75E9821D8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439E1-18F1-45D6-B0AA-279E46874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2D2E9-B5AF-4F43-A0B6-AECAFE9F6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E0A05-96C6-44FB-BECC-7CDA9817A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34053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如何组织护理教学查房PPT课件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护理教学查房的组织与实施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护理教学查房的内容和方法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护理教学查房的效果评估与改进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PPT课件应包含护理学的基本理论、基本知识和基本技能，帮助护理人员巩固和加深对专业知识的理解。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通过案例分析、操作演示等形式，指导护理人员掌握临床实践中常用的护理技能和操作方法。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提高护理人员的专业知识和技能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鼓励护理人员分享自己的工作经验和心得，促进彼此之间的交流和学习。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强调团队协作的重要性，通过案例分析和问题解决等形式，提高护理人员在团队中的协作能力。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促进护理人员之间的交流与合作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强调患者安全的重要性，通过案例分析等形式，提高护理人员对患者安全的认识和意识。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通过PPT课件对护理服务质量的提升进行指导和培训，提高护理服务的质量和水平。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提升护理服务质量，保障患者安全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护理服务质量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患者安全意识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护理教学查房的组织与实施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根据临床实践需求、护理重点及学生培养目标，选择具有代表性的病例或护理问题作为查房主题。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目的明确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确定查房的目的，如提高学生病例分析能力、实践操作技能，或加强团队协作和沟通能力等。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确定查房主题和目的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包括资深护士、带教老师、护理学生等，确保团队成员具备相应的专业知识和经验。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根据团队成员的特点和专长，进行明确的角色分工，确保查房活动的顺利进行。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组建查房团队和分工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制定查房计划和流程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计划周密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制定详细的查房计划，包括时间安排、场地准备、人员通知等，确保活动有序进行。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流程规范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设计合理的查房流程，包括病例汇报、问题讨论、实践操作等环节，确保学生充分参与并获得实践经验。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资料收集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提前收集相关病例资料、护理操作规范、护理指南等，为学生提供充足的参考资料。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教具准备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根据查房需要，准备相应的教具和设备，如PPT课件、模型、操作器械等，为学生提供直观的学习体验。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准备查房资料和教具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护理教学查房的内容和方法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姓名、年龄、性别、诊断等。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病史及治疗过程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护理重点与难点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317" r="253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简要介绍患者的病史、治疗过程及病情变化。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针对患者的具体情况，指出护理过程中的重点和难点。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评估患者的生理状况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如生命体征、营养状况、皮肤情况等。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评估患者的心理状况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如情绪状态、认知能力、家庭支持等。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识别潜在的护理问题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根据评估结果，确定患者存在的护理问题及潜在风险。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根据护理问题评估结果，制定具体的护理计划和措施。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详细说明如何实施各项护理措施，如病情观察、基础护理、心理护理等。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根据患者的病情变化和反馈，及时调整护理计划和措施。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调整护理计划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护理措施实施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https://d.book118.com/068034053021006024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2024-08-31T01:25:34.153</cp:lastPrinted>
  <dcterms:created xsi:type="dcterms:W3CDTF">2024-08-30T17:25:34Z</dcterms:created>
  <dcterms:modified xsi:type="dcterms:W3CDTF">2024-08-30T17:25:36Z</dcterms:modified>
</cp:coreProperties>
</file>