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73E65-866D-4B26-929C-E87C669B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F376C-F399-4A53-A757-476BA9ACA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706EE-1EEA-4EB8-B178-D5F90AE0E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2E6C3-D44B-480B-BB1D-B5CEE186D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D30272-E438-44B5-9A80-B4BA6907A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A8495-38A6-4A2B-A08E-E5DC899F4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1CBC5-F3AB-4F83-8C3B-E356029B2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8E928-0F07-4D7E-910C-31B0CDE54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F29A6-C71E-4A41-AF1E-2F38B048D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53EC0-5B11-4C24-8EA9-76191EDBF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93ED3-43A9-43C4-BCBB-DD9365290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5137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腓神经麻痹护理查房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腓神经麻痹的并发症预防与护理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7" r="288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腓神经麻痹是指腓总神经受到压迫或损伤，导致其所支配的肌肉功能障碍。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足下垂、足部感觉减退或消失、足趾不能背伸、足部肌肉萎缩等。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腓神经麻痹的常见原因包括创伤、长时间压迫、糖尿病、脊柱疾病等。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腓神经受到压迫或损伤后，神经传导受阻，导致其所支配的肌肉功能障碍。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根据患者的症状和体征，结合神经电生理检查，可以确诊腓神经麻痹。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需要与其它足部肌肉疾病进行鉴别，如肌无力、足部肌肉萎缩等。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评估患者的体温、脉搏、呼吸和血压是否正常。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观察患者的体重变化和营养摄入情况，判断是否存在营养不良或过度肥胖。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体重与营养状况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评估患者的睡眠质量和休息状况，了解是否存在睡眠障碍或疲劳感。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睡眠与休息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检查患者的感觉功能，包括痛觉、温觉、触觉等，判断神经受损程度。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评估患者的肌肉力量、关节活动度和协调性，了解神经受损对运动功能的影响。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检查患者的深反射和浅反射，了解神经传导功能是否正常。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患者神经功能评估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评估患者的生活自理能力，如穿衣、进食、洗漱等。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自理能力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了解患者的工作和学习情况，判断是否存在功能障碍。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工作与学习能力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评估患者的社交能力和参与社会活动的情况，判断是否存在社交障碍。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社会生活能力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患者日常生活能力评估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腓神经麻痹的护理措施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https://d.book118.com/068035137116006034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2024-09-13T06:42:32.768</cp:lastPrinted>
  <dcterms:created xsi:type="dcterms:W3CDTF">2024-09-12T22:42:32Z</dcterms:created>
  <dcterms:modified xsi:type="dcterms:W3CDTF">2024-09-12T22:42:34Z</dcterms:modified>
</cp:coreProperties>
</file>