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F704C-0650-43E5-A7A0-86F5C7AD5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64E1F-263E-4C9A-A41B-86267C591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4C708-B0F8-45E6-AA10-ED1293D17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95FA2-1411-41CB-B5D0-C985CE093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D4CC20-5146-4253-A63B-4CE0E3D94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7B436-DBAB-4AB1-8A97-261AC5A5E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004AF-257A-40C0-A722-32161DB5D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1B595-29C7-411E-82FA-DC5AED32D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2294A-ABE8-432C-8922-D2BDA444C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AA055-AD44-4DFB-A6F5-6E09B11A9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8FBD9-5DDE-43C2-B199-675C933D6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36037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如何做数据差异分析报告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数据差异分析基本方法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数据差异分析关键步骤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数据差异分析应用场景举例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数据差异分析结果解读与应对策略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数据差异分析报告编写技巧与注意事项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4" r="325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71" r="129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明确数据差异分析报告的目标，如识别数据异常、分析原因、提出改进建议等。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介绍数据差异产生的背景，如业务变化、系统升级、数据迁移等。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26" r="43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说明数据的来源，如数据库、数据仓库、API接口等。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对数据进行简要描述，包括数据类型、数据范围、数据质量等。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数据来源及说明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数据说明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介绍报告的整体结构，如包括哪些部分、每部分的内容等。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简要概述报告的主要内容，如数据差异的总体情况、主要发现、改进建议等。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数据差异分析基本方法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选择需要对比的数据对象，如时间、地点、产品等。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确定对比对象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776" r="2077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确定对比的具体指标，如销售额、用户数等。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明确对比指标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将对比对象的数据指标进行对比，找出差异点和原因。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进行数据对比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确定分析目标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明确需要分析的数据目标，如销售额下降的原因。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罗列影响因素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列举可能影响目标的各种因素，如价格、促销、竞争等。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分析影响程度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对每个因素的影响程度进行分析和评估，找出关键因素。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因素分析法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收集过去一段时间内的相关数据。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将数据绘制成趋势图表，观察数据的变化趋势。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绘制趋势图表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根据历史数据的变化趋势，预测未来可能的发展趋势。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分析未来趋势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选择需要分析的数据结构对象，如产品销售额的构成。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划分组成部分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将分析对象划分为不同的组成部分，如不同产品的销售额。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分析部分占比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计算每个部分在总体中的占比，分析结构特点和问题所在。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数据差异分析关键步骤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数据整理与规范化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将收集到的数据进行整理，清洗重复、无效数据，对数据进行规范化处理，确保数据质量和一致性。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建立合理的数据存储和管理机制，方便后续的数据分析和挖掘。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明确数据收集目的和范围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根据分析需求，确定需要收集的数据字段、时间范围、数据来源等。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根据数据缺失情况，采用合适的插补方法或删除缺失值，避免对分析结果产生不良影响。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异常值检测与处理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数据转换与标准化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通过统计方法、可视化手段等检测异常值，并根据实际情况进行处理。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根据分析需求，对数据进行必要的转换和标准化处理，如对数转换、离散化等。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差异分析方法选择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根据数据类型和分析目的，选择合适的差异分析方法，如T检验、方差分析等。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结果解释与验证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对分析结果进行合理解释，并通过实际业务场景或数据进行验证，确保分析结果的准确性和可靠性。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运用聚类、分类、关联规则等数据挖掘技术，深入挖掘数据间的潜在关系和规律。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通过计算均值、方差、协方差等统计量，对数据进行初步描述和分析。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https://d.book118.com/068036037117006046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2024-09-27T18:26:06.684</cp:lastPrinted>
  <dcterms:created xsi:type="dcterms:W3CDTF">2024-09-27T10:26:06Z</dcterms:created>
  <dcterms:modified xsi:type="dcterms:W3CDTF">2024-09-27T10:26:08Z</dcterms:modified>
</cp:coreProperties>
</file>