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3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tags" Target="tags/tag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0282C-6412-4DF5-8727-44B549067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D0AE7-0E4F-45B2-910C-FBD8CF87E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5D216-A66D-48A5-9A79-59C26D3E4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D3DB8-15DA-4C92-BD94-9EB8C713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529473-7A08-401D-8DB1-CF0BE940E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431E4-962A-4278-8287-ED0383A56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3652A-72FD-4493-9440-F159F3651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22B61-440F-44A3-A1E0-F415D9CD0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36A20-E1B6-4C22-8BAA-2EBE8645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EFB07-C179-4ABF-90DC-D13D15D9F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09767-3207-4096-B4B5-58DBF4C2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6072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商贸城项目可行性研究报告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经济与社会效益评估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随着经济的发展和消费水平的提高，市场对商贸服务的需求不断增长，建设商贸城能够满足消费者一站式购物的需求。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项目所在地区经济发展迅速，基础设施建设不断完善，为商贸城的建设提供了良好的发展环境。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商贸服务业作为新兴产业，能够带动相关产业的发展，提升地区产业结构和竞争力。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政府出台了一系列支持商贸服务业发展的政策，为项目的实施提供了政策保障。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地区经济持续稳定增长，居民收入水平不断提高，为商贸城的建设提供了广阔的市场前景。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地区人口数量不断增加，城市化进程加速，为商贸城的建设提供了充足的人力资源。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项目环境背景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https://d.book118.com/068036072074006027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2024-09-05T11:43:08.389</cp:lastPrinted>
  <dcterms:created xsi:type="dcterms:W3CDTF">2024-09-05T03:43:08Z</dcterms:created>
  <dcterms:modified xsi:type="dcterms:W3CDTF">2024-09-05T03:43:10Z</dcterms:modified>
</cp:coreProperties>
</file>