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622B5-686B-4693-9927-0F9D4CFA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2C724-BE28-45FD-9FC2-123FF2086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DE034-0FFD-4385-BEF6-8721C4924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B424B-E455-4B0B-8746-4F5A75EEE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6CC04-BABF-41AA-895A-02E356E8C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23A42-F82C-4540-A6BA-D3697643F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E4C5A-DFBC-41F1-B964-EB9FA148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EB0A4-5DC0-4E51-9037-6692E9C42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84B75-893B-4710-B8E0-15FE1265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7E96C-335D-44A3-A6B7-31AF907C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86A59-6BF3-4F50-8614-6E000C9AB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7000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绿色科技在实验发展中的应用研究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绿色科技定义与特征分析
 实验发展现状与问题探讨
 绿色科技对实验发展的推动作用
 环保材料在实验设备中的应用实例
 节能技术在实验室运行中的实践
 循环经济理念下的实验室废弃物处理
 绿色科技提升实验安全性的策略
 未来绿色科技发展趋势与展望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绿色科技定义与特征分析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绿色科技在实验发展中的应用研究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绿色科技定义与特征分析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绿色科技定义：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绿色科技是指通过科技创新，实现资源高效利用、环境友好的技术与方法。</a:t>
            </a:r>
          </a:p>
          <a:p>
            <a:r>
              <a:t>2. 其核心目标是减少对自然资源的消耗，降低环境污染，提高生态效益和社会效益。</a:t>
            </a:r>
          </a:p>
          <a:p>
            <a:r>
              <a:t>3. 绿色科技包括清洁能源技术、环保材料、资源循环利用等多个领域，旨在促进可持续发展。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绿色科技特征：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创新性：绿色科技强调技术创新，寻求更加环保的解决方案。</a:t>
            </a:r>
          </a:p>
          <a:p>
            <a:r>
              <a:t>2. 可持续性：以保护环境、节约资源为出发点，确保长期发展。</a:t>
            </a:r>
          </a:p>
          <a:p>
            <a:r>
              <a:t>3. 高效性：提高能源和资源的使用效率，降低生产成本。</a:t>
            </a:r>
          </a:p>
          <a:p>
            <a:r>
              <a:t>4. 多元性：涉及多个学科和技术领域，需要跨领域的合作研发。</a:t>
            </a:r>
          </a:p>
          <a:p>
            <a:r>
              <a:t>5. 市场导向：注重市场需求，通过商业化推广实现广泛应用。</a:t>
            </a:r>
          </a:p>
          <a:p>
            <a:r>
              <a:t>6. 政策支持：政府通过制定相关政策，推动绿色科技的研发和应用。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绿色科技定义与特征分析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清洁生产技术：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清洁生产技术致力于降低污染物排放，提高资源利用率。</a:t>
            </a:r>
          </a:p>
          <a:p>
            <a:r>
              <a:t>2. 具有节能降耗、减排增效的特点，能有效改善生态环境。</a:t>
            </a:r>
          </a:p>
          <a:p>
            <a:r>
              <a:t>3. 示例包括余热回收、节水工艺、清洁燃料等技术。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循环经济：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循环经济是一种“减量化、再利用、资源化”的经济发展模式。</a:t>
            </a:r>
          </a:p>
          <a:p>
            <a:r>
              <a:t>2. 推动废弃物的减量化和资源化，实现经济活动的低消耗、低污染。</a:t>
            </a:r>
          </a:p>
          <a:p>
            <a:r>
              <a:t>3. 实践案例包括废弃物分类回收、产品设计优化、绿色包装等。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绿色科技定义与特征分析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绿色建筑：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绿色建筑注重环保、节能、舒适性，充分利用可再生能源。</a:t>
            </a:r>
          </a:p>
          <a:p>
            <a:r>
              <a:t>2. 采用环保建材、节能设备，优化建筑设计和施工过程。</a:t>
            </a:r>
          </a:p>
          <a:p>
            <a:r>
              <a:t>3. 能够降低能耗和碳排放，提升建筑质量和居住体验。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生物技术利用生物学原理，开发环保、高效的新型技术和产品。</a:t>
            </a:r>
          </a:p>
          <a:p>
            <a:r>
              <a:t>2. 应用范围广泛，包括环境保护、食品加工、医药制造等领域。</a:t>
            </a:r>
          </a:p>
          <a:p>
            <a:r>
              <a:t>3. 示例包括生物质能源、微生物治理污染物、基因工程植物等技术。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绿色科技定义与特征分析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政策驱动：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政府通过制定法规、奖励机制等措施，激励企业和科研机构开展绿色科技研发。</a:t>
            </a:r>
          </a:p>
          <a:p>
            <a:r>
              <a:t>2. 政策扶持涵盖了技术研发、产业化、市场推广等多个环节。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实验发展现状与问题探讨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绿色科技在实验发展中的应用研究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实验发展现状与问题探讨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实验设备技术升级：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设备陈旧：许多实验室的设备老化，无法满足日益发展的科研需求，阻碍了实验进展。</a:t>
            </a:r>
          </a:p>
          <a:p>
            <a:r>
              <a:t>2. 技术更新滞后：实验设备的技术更新速度跟不上科学进步的步伐，导致实验效率低下。</a:t>
            </a:r>
          </a:p>
          <a:p>
            <a:r>
              <a:t>3. 资金投入不足：为了保障其他领域的资金需求，实验设备和技术升级的资金投入往往不足。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环保材料的应用普及：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材料选择有限：当前，使用环保材料进行实验的选择仍然有限，不利于推广可持续发展。</a:t>
            </a:r>
          </a:p>
          <a:p>
            <a:r>
              <a:t>2. 成本高昂：相较于传统材料，环保材料的研发和生产成本较高，限制其广泛应用。</a:t>
            </a:r>
          </a:p>
          <a:p>
            <a:r>
              <a:t>3. 普及度低：环保材料在实验中的应用尚未得到广泛的认识和接受，普及程度有待提高。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实验发展现状与问题探讨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高能耗设备：部分实验设备耗能大，增加了实验室的运营成本，也对环境造成压力。</a:t>
            </a:r>
          </a:p>
          <a:p>
            <a:r>
              <a:t>2. 能源利用率低：实验室内的能源使用方式不够合理，能源浪费现象严重。</a:t>
            </a:r>
          </a:p>
          <a:p>
            <a:r>
              <a:t>3. 可再生能源引入难：受制于技术、成本等因素，可再生能源在实验室中的应用相对较少。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环境污染控制：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废弃物处理不当：实验过程中产生的废弃物处理不善，可能导致环境污染风险。</a:t>
            </a:r>
          </a:p>
          <a:p>
            <a:r>
              <a:t>2. 环保意识薄弱：实验人员对环境保护的重要性认识不足，缺乏必要的环保措施。</a:t>
            </a:r>
          </a:p>
          <a:p>
            <a:r>
              <a:t>3. 法规执行力度不够：相关环保法规的宣传和执行力度不够，难以有效规范实验室行为。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能源消耗问题：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实验发展现状与问题探讨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创新研发动力：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创新动力不足：由于资源和人力等方面的限制，实验室的创新动力受到抑制。</a:t>
            </a:r>
          </a:p>
          <a:p>
            <a:r>
              <a:t>2. 缺乏人才引进：高素质的科研人才匮乏，影响到实验的发展和成果产出。</a:t>
            </a:r>
          </a:p>
          <a:p>
            <a:r>
              <a:t>3. 合作交流少：跨学科、跨国界的交流合作机会有限，制约了实验的创新与发展。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实验管理体系优化：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管理制度落后：现有的实验管理制度可能已经不适应现代科研的需求，亟待改革。</a:t>
            </a:r>
          </a:p>
          <a:p>
            <a:r>
              <a:t>2. 资源分配不合理：实验资源的分配存在不平衡现象，不利于整体效益的最大化。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绿色科技对实验发展的推动作用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绿色科技在实验发展中的应用研究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绿色科技对实验发展的推动作用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绿色实验室的设计与构建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节能减排：绿色实验室通过优化建筑设计，提高能源效率，降低运行成本。例如，采用自然光照明系统，使用节能型空调和通风设备，以及雨水收集和再利用技术。</a:t>
            </a:r>
          </a:p>
          <a:p>
            <a:r>
              <a:t>2. 安全环保：绿色实验室注重化学物质的安全存储和处置，防止环境污染和人员伤害。这包括选择低毒性或无毒性的替代品，设置安全操作规程，并定期进行培训和演练。</a:t>
            </a:r>
          </a:p>
          <a:p>
            <a:r>
              <a:t>3. 持续改进：绿色实验室采用生命周期评估方法，从设计、建造到运营和维护各个阶段都考虑环境保护因素。并且持续监测和评价其性能，不断优化和完善。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绿色实验技术的应用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环保材料的选择：绿色实验技术鼓励使用可再生和可降解的实验耗材，减少废弃物产生。例如，采用生物降解塑料制成的一次性实验器材，以及纸质替代品代替传统塑料制品。</a:t>
            </a:r>
          </a:p>
          <a:p>
            <a:r>
              <a:t>2. 循环利用原则：通过实施废物分类、回收和循环利用策略，减小实验过程中产生的废弃物对环境的影响。例如，某些有毒有害液体废弃物经过处理后可以再次用于实验，而固体废弃物则可通过破碎、压缩等方式减少体积。</a:t>
            </a:r>
          </a:p>
          <a:p>
            <a:r>
              <a:t>3. 清洁生产过程：绿色实验技术倡导采用清洁生产和低碳技术，减少污染物排放。例如，引入酶催化、微生物发酵等生物技术代替传统的化学合成过程，降低能耗和排放。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绿色科技对实验发展的推动作用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高效能设备：绿色实验设备应具有更高的能源利用率和更低的碳排放。例如，高效节能的冷柜和离心机，能够在满足实验需求的同时降低能耗。</a:t>
            </a:r>
          </a:p>
          <a:p>
            <a:r>
              <a:t>2. 智能化控制：通过智能化控制系统，实现设备的精确监控和自动化管理，从而节约资源并提高工作效率。例如，远程控制和自动调节温度、湿度的设备管理系统。</a:t>
            </a:r>
          </a:p>
          <a:p>
            <a:r>
              <a:t>3. 环境友好的制造工艺：绿色实验设备的制造过程也应遵循可持续发展原则，如选用可循环材料和环保生产工艺，减少制造过程中的污染排放。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绿色实验教育的推广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绿色理念的融入：通过教学内容和方式改革，将绿色科技的理念贯穿于实验教学中，培养学生的环保意识和可持续发展观。</a:t>
            </a:r>
          </a:p>
          <a:p>
            <a:r>
              <a:t>2. 实践教学活动：组织学生参与绿色实验室建设和运营管理，让他们亲身经历和感受绿色科技在实验中的应用。</a:t>
            </a:r>
          </a:p>
          <a:p>
            <a:r>
              <a:t>3. 国际交流与合作：加强与其他国家和地区在绿色实验教育方面的交流与合作，共享成功经验和技术成果，提升全球范围内的绿色实验教育水平。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绿色实验设备的发展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绿色科技对实验发展的推动作用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政策支持与法规引导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政策扶持：政府应出台相关政策，鼓励和支持绿色科技的研发、应用和普及，为实验室绿色发展创造有利条件。</a:t>
            </a:r>
          </a:p>
          <a:p>
            <a:r>
              <a:t>2. 法规制定：建立健全相关法律法规体系，规范绿色实验室的建设和运营行为，确保实验活动符合环保标准和规定。</a:t>
            </a:r>
          </a:p>
          <a:p>
            <a:r>
              <a:t>3. 标准认证：建立和完善绿色实验室的评估和认证体系，为企业和高校提供明确的技术指导和质量保证，促进整个行业的健康发展。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企业社会责任的履行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技术创新：企业应积极研发和推广绿色科技产品和服务，为实验室提供先进的绿色解决方案，降低实验对环境的影响。</a:t>
            </a:r>
          </a:p>
          <a:p>
            <a:r>
              <a:t>2. 社会公益：企业通过捐赠绿色科技产品、提供技术支持等方式，积极参与社会公益活动，推动绿色实验的发展。</a:t>
            </a:r>
          </a:p>
          <a:p>
            <a:r>
              <a:t>3. 可持续发展战略：企业应将绿色科技纳入长期战略规划，以可持续发展为导向，努力实现经济效益和环境效益的双赢。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环保材料在实验设备中的应用实例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绿色科技在实验发展中的应用研究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环保材料在实验设备中的应用实例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环保材料在实验室家具的应用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使用可回收材料：使用可持续发展的环保材料，如竹子和再生塑料等，用于制造实验室家具。</a:t>
            </a:r>
          </a:p>
          <a:p>
            <a:r>
              <a:t>2. 减少有害物质排放：采用低VOC（挥发性有机化合物）的涂料和粘合剂，降低室内空气质量污染。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节能型实验设备的研发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利用清洁能源：开发太阳能、风能等可再生能源驱动的实验设备，降低碳足迹。</a:t>
            </a:r>
          </a:p>
          <a:p>
            <a:r>
              <a:t>2. 提高能源效率：优化实验设备的设计，使其具有更高的能源转换率和更低的能耗。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环保材料在实验设备中的应用实例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生物降解材料的运用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可降解耗材：使用玉米淀粉、植物纤维等可降解材料制作一次性实验用品，减少垃圾量和环境污染。</a:t>
            </a:r>
          </a:p>
          <a:p>
            <a:r>
              <a:t>2. 生物降解容器：采用生物降解材料制作实验样本存储容器，促进循环利用。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无害化处理技术的研究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废液处理系统：设计高效废液处理装置，将实验产生的有毒有害液体转化为无害或低害物质。</a:t>
            </a:r>
          </a:p>
          <a:p>
            <a:r>
              <a:t>2. 固体废物分类与资源化：推广固体废物分类，并探索可回收、可再利用的资源化路径。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https://d.book118.com/068037000007006047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绿色科技定义与特征分析</vt:lpstr>
      <vt:lpstr> 绿色科技定义与特征分析</vt:lpstr>
      <vt:lpstr> 绿色科技定义与特征分析</vt:lpstr>
      <vt:lpstr> 绿色科技定义与特征分析</vt:lpstr>
      <vt:lpstr> 绿色科技定义与特征分析</vt:lpstr>
      <vt:lpstr> 实验发展现状与问题探讨</vt:lpstr>
      <vt:lpstr> 实验发展现状与问题探讨</vt:lpstr>
      <vt:lpstr> 实验发展现状与问题探讨</vt:lpstr>
      <vt:lpstr> 实验发展现状与问题探讨</vt:lpstr>
      <vt:lpstr> 绿色科技对实验发展的推动作用</vt:lpstr>
      <vt:lpstr> 绿色科技对实验发展的推动作用</vt:lpstr>
      <vt:lpstr> 绿色科技对实验发展的推动作用</vt:lpstr>
      <vt:lpstr> 绿色科技对实验发展的推动作用</vt:lpstr>
      <vt:lpstr> 环保材料在实验设备中的应用实例</vt:lpstr>
      <vt:lpstr> 环保材料在实验设备中的应用实例</vt:lpstr>
      <vt:lpstr> 环保材料在实验设备中的应用实例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2024-09-28T03:56:28.796</cp:lastPrinted>
  <dcterms:created xsi:type="dcterms:W3CDTF">2024-09-27T19:56:28Z</dcterms:created>
  <dcterms:modified xsi:type="dcterms:W3CDTF">2024-09-27T19:56:30Z</dcterms:modified>
</cp:coreProperties>
</file>