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E7A26-2AB8-4EED-B3A5-8E5A8323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A484-8E58-4801-87F1-4F29E2E8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1618-73DC-4847-BEEC-250CE2B2C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F3E83-FD97-4F48-BC3C-E0CF529FD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6A3C9-AC34-40F2-A938-6B701E54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313E7-E664-4389-8498-B7361374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63092-5B0C-43FC-BB0B-8095A2223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BE6A5-D508-4C30-AA5B-2C24F4D3A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9DB40-F9ED-4374-AD19-F5528212A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CD7F9-33E8-4EBB-8F2D-AE71116C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902B9-6170-4A29-B901-BF2895EA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704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妊娠恶阻是指孕妇在妊娠早期出现恶心、呕吐、头晕、厌食等症状的疾病，也称为早孕反应。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根据症状的严重程度，可分为轻度和重度妊娠恶阻。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妊娠恶阻的病因尚未完全明确，可能与激素水平变化、精神心理因素、营养缺乏等多种因素有关。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目前认为，激素水平变化可能导致胃肠道蠕动减慢、胃酸分泌减少，从而引发恶心、呕吐等症状；精神心理因素和营养缺乏也可能通过影响神经系统和内分泌系统，导致妊娠恶阻的发生。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主要症状包括恶心、呕吐、头晕、厌食等，可伴有胃脘胀闷、嗳气等症状。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根据孕妇的病史、临床表现和体格检查，可作出妊娠恶阻的诊断。同时，需要排除其他可能导致类似症状的疾病，如胃肠炎、肝炎等。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针对孕妇的情绪变化，如焦虑、抑郁等，进行及时的心理疏导，帮助其缓解压力，增强信心。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指导孕妇通过放松训练、音乐疗法等手段调节情绪，保持心情愉悦。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鼓励家庭成员给予孕妇关爱和支持，为其创造一个温馨、和谐的家庭氛围。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保证孕妇充足的休息时间，根据病情适当安排活动，如散步、瑜伽等。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指导孕妇养成良好的睡眠习惯，保持充足的睡眠时间，提高睡眠质量。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鼓励孕妇保持个人卫生，勤换内衣裤，注意口腔卫生。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根据孕妇的营养需求，制定合理的饮食计划，确保摄入足够的蛋白质、维生素和矿物质。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指导孕妇避免食用辛辣、油腻、生冷等刺激性食物，以免加重病情。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根据孕妇的口味和饮食习惯，适当调整饮食，提高其食欲。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详细记录护理过程，包括护理措施、病情变化和护理效果等。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密切观察孕妇的病情变化，如恶心、呕吐等症状的轻重程度和持续时间。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发现异常情况及时向医生反馈，以便及时处理和调整治疗方案。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妊娠恶阻的并发症及处理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https://d.book118.com/068037046021006024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2024-08-31T01:26:23.838</cp:lastPrinted>
  <dcterms:created xsi:type="dcterms:W3CDTF">2024-08-30T17:26:23Z</dcterms:created>
  <dcterms:modified xsi:type="dcterms:W3CDTF">2024-08-30T17:26:25Z</dcterms:modified>
</cp:coreProperties>
</file>