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B7601-BEB5-461B-8A73-E9D73A11A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62B92-E812-4BF7-99D6-44F19EF24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F933E0-8D14-4683-B572-E800E7AF7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180EAA-A92E-4971-A79D-4354A2B99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9269EE-FC85-4C7D-8A6B-4B5005BDB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BAE361-63ED-4AD8-A2F8-B0CA97346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DDF8C6-F204-4895-8C91-CF9ADF6EB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3DCF8A-A06A-475D-B07C-8E797B970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80F7DC-2266-4C0D-81D2-3BEFAE732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36B27-F09E-45D4-B29E-292BCE553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44D561-800F-4B86-B30F-309A52CBC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3711206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医学决策支持系统中的不确定性建模与分析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不确定性来源与类型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不确定性建模方法与技术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不确定性分析方法与应用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医学决策支持系统中的不确定性处理策略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医学决策涉及多变因素，包括患者个体差异、疾病复杂性、医疗资源限制等，导致决策过程充满不确定性。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医学决策复杂性和不确定性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不确定性建模与分析有助于更全面地考虑各种可能性和风险，从而辅助医生制定更科学、合理的治疗方案，提高决策质量和效率。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提高决策质量和效率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医学决策支持系统的概述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定义与功能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医学决策支持系统是一种基于计算机技术的辅助工具，通过对医学知识和数据的智能分析，为医生提供决策支持。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发展历程与应用领域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随着人工智能、大数据等技术的发展，医学决策支持系统逐渐应用于临床诊断、治疗、预后评估等多个领域。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量化不确定性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通过对不确定性进行建模和分析，可以将其量化为具体的概率或风险值，有助于医生更直观地了解各种治疗方案的可能性和风险。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优化决策过程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不确定性建模与分析可以揭示各种因素之间的关联和影响，帮助医生发现潜在的决策陷阱和偏差，从而制定更稳健、可靠的治疗方案。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通过更全面地考虑患者个体差异和疾病复杂性，不确定性建模与分析有助于制定更符合患者实际需求的治疗方案，提高患者满意度和治疗效果。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不确定性建模与分析的重要性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不确定性来源与类型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数据采集误差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由于设备精度、人为操作等因素导致的数据采集不准确。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数据缺失与异常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部分数据可能由于各种原因无法获取或存在异常值。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数据代表性不足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样本数据可能无法完全代表总体，导致分析结果存在偏差。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数据不确定性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模型结构不确定性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对于复杂问题，可能存在多种不同的模型结构，选择不同模型可能导致结果差异。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模型假设与简化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建模过程中需要对现实问题进行假设和简化，可能导致模型与实际情况存在差异。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模型参数不确定性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模型参数可能由于估计误差、数据变化等因素而存在不确定性。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模型不确定性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内部条件变化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如患者病情变化、医疗资源调整等内部因素也可能影响决策结果。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决策者与执行者差异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不同决策者和执行者对于同一问题的理解和处理方式可能存在差异，导致决策结果的不确定性。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外部环境变化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如政策调整、市场变化等外部因素可能导致决策环境发生变化。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决策环境不确定性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不确定性建模方法与技术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利用概率分布描述随机事件的不确定性，如正态分布、泊松分布等。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概率分布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通过样本数据对总体参数进行推断，判断假设是否成立。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分析变量之间的关系，预测因变量的取值范围。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概率论与数理统计方法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模糊集合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将经典集合中的绝对隶属关系拓展为相对隶属关系，描述元素对集合的隶属程度。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模糊推理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基于模糊集合和模糊逻辑进行推理，处理不确定性和模糊性信息。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模糊决策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将模糊数学方法应用于决策过程中，处理决策因素的不确定性和模糊性。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模糊数学方法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上下近似集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通过上下近似集描述对象集合的不确定性和模糊性。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决策规则提取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从数据中提取决策规则，用于指导决策过程。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属性约简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在保持分类能力不变的前提下，删除冗余属性，简化决策规则。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粗糙集理论与方法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50" b="2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贝叶斯公式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利用贝叶斯公式计算后验概率，更新先验概率。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网络结构学习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通过学习算法确定贝叶斯网络的结构，描述变量之间的依赖关系。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推理与决策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基于贝叶斯网络进行推理和决策，处理不确定性和关联性信息。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贝叶斯网络方法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不确定性分析方法与应用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定义与原理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敏感性分析是通过研究模型中输出变量对输入变量变化的敏感程度，来评估不确定性对决策结果的影响。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在医学决策支持系统中，敏感性分析可用于评估不同参数变化对预测结果的影响，从而帮助决策者了解关键参数和潜在风险。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实施步骤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确定分析目标、选择不确定性因素、设定变化范围、计算输出结果、分析敏感因素。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敏感性分析方法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https://d.book118.com/068037112067006035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2024-09-14T07:56:39.362</cp:lastPrinted>
  <dcterms:created xsi:type="dcterms:W3CDTF">2024-09-13T23:56:39Z</dcterms:created>
  <dcterms:modified xsi:type="dcterms:W3CDTF">2024-09-13T23:56:41Z</dcterms:modified>
</cp:coreProperties>
</file>