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2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97E85-D27D-4509-9050-B167172F5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00351-8FC5-4904-817D-BD18B4B4E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1DAB9-5A0A-4EEE-8CB6-FE2BE3D72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A4DBA-5BA6-4A09-9C31-FF2E0B330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EA8CE4-B16D-4718-8B6C-06EF6D54B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BAEB79-D294-41EE-ADCB-D476107E4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EFC6E7-6D96-40F9-AAD7-FC7CDC8B7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291E7-2FC9-4CF2-8DFB-82CE05FA8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2EE25-EAD5-4E05-98E3-88FC27FE8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24925-44B8-4AB2-873F-0D43DF95C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B4E89-0F6E-42EC-BCFD-6AD09420A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11" r:id="rId2"/>
    <p:sldLayoutId id="2147483912" r:id="rId3"/>
    <p:sldLayoutId id="2147483913" r:id="rId4"/>
    <p:sldLayoutId id="2147483914" r:id="rId5"/>
    <p:sldLayoutId id="2147483915" r:id="rId6"/>
    <p:sldLayoutId id="2147483916" r:id="rId7"/>
    <p:sldLayoutId id="2147483917" r:id="rId8"/>
    <p:sldLayoutId id="2147483918" r:id="rId9"/>
    <p:sldLayoutId id="2147483919" r:id="rId10"/>
    <p:sldLayoutId id="21474839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4001700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研究生毕业论文中如何应对实证研究的样本重复问题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A CLICK TO UNLIMITED POSSIBILITES,a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A CLICK TO UNLIMITED POSSIBILITES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理解样本重复问题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识别样本重复问题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处理样本重复问题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预防样本重复问题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应对样本重复问题的注意事项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理解样本重复问题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定义样本重复问题</a:t>
            </a:r>
            <a:endParaRPr lang="zh-CN" altLang="en-US"/>
          </a:p>
        </p:txBody>
      </p:sp>
      <p:sp>
        <p:nvSpPr>
          <p:cNvPr id="104897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样本重复问题是一种常见的实验设计错误，应该尽量避免和纠正。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在进行实证研究时，应该对样本进行充分的随机化和分组，确保每个样本只被使用一次，以获得更加准确和可靠的研究结果。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样本重复问题是指在进行实证研究时，同一批样本被重复使用或错误地被归入不同实验组的问题。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它可能导致研究结果的不准确性和偏倚性，降低研究的可靠性和有效性。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样本重复问题的出现原因</a:t>
            </a:r>
            <a:endParaRPr lang="zh-CN" altLang="en-US"/>
          </a:p>
        </p:txBody>
      </p:sp>
      <p:sp>
        <p:nvSpPr>
          <p:cNvPr id="1049038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0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样本数据存在误差或异常值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样本选择不具有代表性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样本量不足或过大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样本重复使用导致误差累积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样本重复问题对实证研究的影响</a:t>
            </a:r>
            <a:endParaRPr lang="zh-CN" altLang="en-US"/>
          </a:p>
        </p:txBody>
      </p:sp>
      <p:sp>
        <p:nvSpPr>
          <p:cNvPr id="104909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影响研究结果的可信度：样本重复问题可能导致研究结果的不准确性和不可靠性，从而影响研究结论的可信度。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浪费资源：在样本重复的情况下，研究者需要投入更多的时间和资源进行数据处理和统计分析，增加了研究的成本和负担。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降低研究效率：样本重复问题可能导致研究效率的降低，因为研究者需要重新收集和处理数据，延长了研究周期。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损害研究声誉：样本重复问题可能损害研究的声誉，因为这可能导致其他研究者对研究的可靠性和可信度产生怀疑。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识别样本重复问题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对比研究假设和研究方法</a:t>
            </a:r>
            <a:endParaRPr lang="zh-CN" altLang="en-US"/>
          </a:p>
        </p:txBody>
      </p:sp>
      <p:sp>
        <p:nvSpPr>
          <p:cNvPr id="1049198" name="矩形 3"/>
          <p:cNvSpPr/>
          <p:nvPr>
            <p:custDataLst>
              <p:tags r:id="rId2"/>
            </p:custDataLst>
          </p:nvPr>
        </p:nvSpPr>
        <p:spPr>
          <a:xfrm>
            <a:off x="1135729" y="2064424"/>
            <a:ext cx="10504142" cy="156120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矩形 13"/>
          <p:cNvSpPr/>
          <p:nvPr>
            <p:custDataLst>
              <p:tags r:id="rId3"/>
            </p:custDataLst>
          </p:nvPr>
        </p:nvSpPr>
        <p:spPr>
          <a:xfrm>
            <a:off x="551935" y="2064424"/>
            <a:ext cx="284869" cy="156120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4"/>
          <p:cNvSpPr txBox="1"/>
          <p:nvPr>
            <p:custDataLst>
              <p:tags r:id="rId4"/>
            </p:custDataLst>
          </p:nvPr>
        </p:nvSpPr>
        <p:spPr>
          <a:xfrm>
            <a:off x="1437509" y="2198842"/>
            <a:ext cx="10050616" cy="12915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对比研究假设：通过对比不同研究假设，识别样本重复问题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39"/>
          <p:cNvSpPr/>
          <p:nvPr>
            <p:custDataLst>
              <p:tags r:id="rId5"/>
            </p:custDataLst>
          </p:nvPr>
        </p:nvSpPr>
        <p:spPr>
          <a:xfrm>
            <a:off x="1135729" y="3917278"/>
            <a:ext cx="10504142" cy="156120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矩形 5"/>
          <p:cNvSpPr/>
          <p:nvPr>
            <p:custDataLst>
              <p:tags r:id="rId6"/>
            </p:custDataLst>
          </p:nvPr>
        </p:nvSpPr>
        <p:spPr>
          <a:xfrm>
            <a:off x="551935" y="3917278"/>
            <a:ext cx="284869" cy="156120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41"/>
          <p:cNvSpPr txBox="1"/>
          <p:nvPr>
            <p:custDataLst>
              <p:tags r:id="rId7"/>
            </p:custDataLst>
          </p:nvPr>
        </p:nvSpPr>
        <p:spPr>
          <a:xfrm>
            <a:off x="1437509" y="4052354"/>
            <a:ext cx="10050616" cy="12915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研究方法：采用合适的研究方法，如文献综述、实证分析等，来识别样本重复问题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对比研究样本和数据来源</a:t>
            </a:r>
            <a:endParaRPr lang="zh-CN" altLang="en-US"/>
          </a:p>
        </p:txBody>
      </p:sp>
      <p:sp>
        <p:nvSpPr>
          <p:cNvPr id="104924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对比不同研究的样本来源，判断是否存在重复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分析数据收集方法，确保样本的独立性和可靠性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对比研究样本的统计学特征，如年龄、性别、职业等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对比不同研究的样本量，判断是否存在过度依赖少数样本的情况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对比研究结果和结论</a:t>
            </a:r>
            <a:endParaRPr lang="zh-CN" altLang="en-US"/>
          </a:p>
        </p:txBody>
      </p:sp>
      <p:sp>
        <p:nvSpPr>
          <p:cNvPr id="104931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对比不同研究中样本重复问题的表现形式和影响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对比不同研究中识别样本重复问题的策略和方法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对比不同研究中处理样本重复问题的措施和效果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对比不同研究中样本重复问题对研究结果的影响和结论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处理样本重复问题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https://d.book118.com/068040017004006047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6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+中文标题</vt:lpstr>
      <vt:lpstr>Office Theme</vt:lpstr>
      <vt:lpstr>研究生毕业论文中如何应对实证研究的样本重复问题</vt:lpstr>
      <vt:lpstr>目录</vt:lpstr>
      <vt:lpstr>理解样本重复问题</vt:lpstr>
      <vt:lpstr>定义样本重复问题</vt:lpstr>
      <vt:lpstr>样本重复问题的出现原因</vt:lpstr>
      <vt:lpstr>样本重复问题对实证研究的影响</vt:lpstr>
      <vt:lpstr>识别样本重复问题</vt:lpstr>
      <vt:lpstr>对比研究假设和研究方法</vt:lpstr>
      <vt:lpstr>对比研究样本和数据来源</vt:lpstr>
      <vt:lpstr>对比研究结果和结论</vt:lpstr>
      <vt:lpstr>处理样本重复问题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2024-09-28T01:57:21.846</cp:lastPrinted>
  <dcterms:created xsi:type="dcterms:W3CDTF">2024-09-27T17:57:21Z</dcterms:created>
  <dcterms:modified xsi:type="dcterms:W3CDTF">2024-09-27T17:57:23Z</dcterms:modified>
</cp:coreProperties>
</file>