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78B9B9-1C58-414A-8958-0690CABA2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25D50-00C8-4760-A231-A63BED152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1AC50-A509-49A5-BE85-D5A136B90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64AA0-3168-4D69-8004-80859B22D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8FBFF6-FB7E-489C-A3E3-BDF6991A9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70D500-3C69-40DD-9C2B-786651AB61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336131-173F-4985-840F-CDDBF354C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FA8353-61B9-45D9-B105-EE7506A0D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0F482-3B6A-4668-9424-AA70037FA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E6C75-B52B-4507-9DF4-83DD8B85C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9A674-6C32-4120-989C-0B64FC046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0141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高效时间管理培训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制定合理目标与计划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提升工作效率与专注度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有效应对拖延症与压力管理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团队协作与时间管理技巧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时间管理概述与重要性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时间管理是指通过事先规划和运用一定的技巧、方法与工具，对时间进行合理分配和有效利用，从而实现个人或组织目标的过程。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时间是一种宝贵的资源，对于个人和组织来说都具有不可替代性。通过有效的时间管理，可以提高工作效率，减少时间浪费，增加成功的机会，提升个人和组织的竞争力。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94" b="20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高效的时间管理可以帮助个人更好地规划工作和生活，减少压力和焦虑，提高工作效率和生产力，实现个人目标和梦想。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高效的时间管理可以提高组织整体的工作效率和生产力，减少资源浪费和成本支出，增强组织的竞争力和市场地位，实现组织的长远发展。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高效时间管理对个人和组织影响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对组织影响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常见时间浪费现象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拖延症、多任务处理、无效会议、社交媒体沉迷、不必要的打扰等。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缺乏明确的目标和计划、自律能力不足、工作习惯不佳、缺乏时间管理技巧和方法等。这些原因导致了时间的浪费和效率的降低，需要通过有效的时间管理来克服。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7849" r="784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常见时间浪费现象及原因分析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制定合理目标与计划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Specific（明确…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目标必须清晰明确，不含糊其辞。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目标需要是可量化的，以便于评估进度和成果。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目标必须是切实可行的，避免过于理想化或难以实现。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目标需要与个人或组织的整体战略和计划密切相关。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目标需要设定明确的时间限制，以便于跟踪进度和确保按时完成。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SMART原则制定目标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优先级排序法则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重要性与紧急性评估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根据任务的紧急程度和重要程度进行评估，优先处理重要且紧急的任务。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80/20法则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识别出那些能够产生最大影响的20%的任务，优先处理这些任务。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优先级矩阵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使用优先级矩阵对任务进行排序，将任务分为重要且紧急、重要不紧急、不重要但紧急、不重要且不紧急四类。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时间估计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制定详细执行计划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将大目标分解为小任务，以便于管理和执行。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对每个任务所需的时间进行合理估计，避免过于乐观或悲观。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根据任务的优先级和重要性合理分配资源，包括时间、人力、物力等。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制定监控计划以跟踪进度，并根据实际情况及时调整计划。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提升工作效率与专注度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番茄工作法是一种时间管理技术，它将工作时间划分为一段段的时间块，每个时间块称为一个“番茄”，并在每个番茄之间设置短暂的休息。这种方法通过提高专注度和减少中断来提高工作效率。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番茄工作法时，选择一个任务，并设置定时器为25分钟。在这段时间内，专注于该任务，不受任何干扰。当定时器响起时，停止工作并休息5分钟。每完成四个番茄后，进行一次更长时间的休息（15-30分钟）。这种周期性的工作和休息模式有助于提高注意力和专注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番茄工作法原理及应用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06" r="23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多任务处理的局限性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多任务处理常常导致注意力分散，降低工作效率。实际上，人们往往是在不同任务之间快速切换，而不是真正的同时进行多个任务。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避免多任务处理的陷阱，可以采取以下措施：一次只处理一个任务，将其他任务暂时搁置；使用任务清单或待办事项列表来管理任务；设置优先级，首先处理重要和紧急的任务；学会拒绝或委托不重要的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避免多任务处理陷阱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https://d.book118.com/068040141034006023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2024-08-29T16:15:24.752</cp:lastPrinted>
  <dcterms:created xsi:type="dcterms:W3CDTF">2024-08-29T08:15:24Z</dcterms:created>
  <dcterms:modified xsi:type="dcterms:W3CDTF">2024-08-29T08:15:26Z</dcterms:modified>
</cp:coreProperties>
</file>