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F6BF3-0A1F-474C-AC01-971FF3706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1D64F4-62C6-46F6-9CD3-44DE1B72C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976FA9-B69D-4046-91BB-8086F817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D5D45D-1E7A-4A98-9802-59F830C8B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561F18-D8E8-419A-8360-A6AAE27A32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829B7-4FDF-4A22-B9D6-76A92AAD38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3C64F-5AC5-4EE7-9C3E-3BC347E3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653589-C3C2-4CF4-870B-B9310F04F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536691-EA7A-41A3-8589-0A94A30D6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D8B8A3-1688-46EC-8CA0-DEB23D38CC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B80F5C-BBCE-4EF1-BA92-D1748A027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1_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1103036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407407" cy="6858000"/>
          </a:xfrm>
          <a:prstGeom prst="rect">
            <a:avLst/>
          </a:prstGeom>
        </p:spPr>
      </p:pic>
      <p:sp>
        <p:nvSpPr>
          <p:cNvPr id="64" name="矩形 5"/>
          <p:cNvSpPr/>
          <p:nvPr userDrawn="1"/>
        </p:nvSpPr>
        <p:spPr>
          <a:xfrm>
            <a:off x="1" y="6713316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文本框 5"/>
          <p:cNvSpPr txBox="1"/>
          <p:nvPr/>
        </p:nvSpPr>
        <p:spPr>
          <a:xfrm>
            <a:off x="6374130" y="2750185"/>
            <a:ext cx="5640705" cy="2172970"/>
          </a:xfrm>
          <a:prstGeom prst="rect">
            <a:avLst/>
          </a:prstGeom>
          <a:noFill/>
        </p:spPr>
        <p:txBody>
          <a:bodyPr wrap="square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8000" b="1">
                <a:solidFill>
                  <a:srgbClr val="017ED6"/>
                </a:solidFill>
                <a:latin typeface="宋体"/>
                <a:ea typeface="微软雅黑" panose="020b0503020204020204" pitchFamily="34" charset="-122"/>
                <a:sym typeface="宋体"/>
              </a:rPr>
              <a:t>医学影像技术职业生涯规划</a:t>
            </a:r>
          </a:p>
        </p:txBody>
      </p:sp>
      <p:sp>
        <p:nvSpPr>
          <p:cNvPr id="2" name="文本框 8"/>
          <p:cNvSpPr txBox="1"/>
          <p:nvPr/>
        </p:nvSpPr>
        <p:spPr>
          <a:xfrm>
            <a:off x="9623035" y="1757080"/>
            <a:ext cx="2344350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zh-CN" sz="6000" b="1">
                <a:solidFill>
                  <a:srgbClr val="017ED6"/>
                </a:solidFill>
                <a:latin typeface="宋体"/>
                <a:ea typeface="微软雅黑" panose="020b0503020204020204" pitchFamily="34" charset="-122"/>
                <a:sym typeface="宋体"/>
              </a:rPr>
              <a:t>20XX</a:t>
            </a:r>
            <a:endParaRPr lang="zh-CN" altLang="en-US" sz="6000" b="1">
              <a:solidFill>
                <a:srgbClr val="017ED6"/>
              </a:solidFill>
              <a:latin typeface="宋体"/>
              <a:ea typeface="微软雅黑" panose="020b0503020204020204" pitchFamily="34" charset="-122"/>
              <a:sym typeface="宋体"/>
            </a:endParaRPr>
          </a:p>
        </p:txBody>
      </p:sp>
      <p:grpSp>
        <p:nvGrpSpPr>
          <p:cNvPr id="13" name="组合 12"/>
          <p:cNvGrpSpPr/>
          <p:nvPr/>
        </p:nvGrpSpPr>
        <p:grpSpPr>
          <a:xfrm>
            <a:off x="9687560" y="5902325"/>
            <a:ext cx="2250440" cy="368300"/>
            <a:chOff x="3975354" y="3842159"/>
            <a:chExt cx="2011680" cy="368300"/>
          </a:xfrm>
        </p:grpSpPr>
        <p:sp>
          <p:nvSpPr>
            <p:cNvPr id="12" name="矩形 11"/>
            <p:cNvSpPr/>
            <p:nvPr/>
          </p:nvSpPr>
          <p:spPr>
            <a:xfrm>
              <a:off x="4243578" y="3875949"/>
              <a:ext cx="1743456" cy="301752"/>
            </a:xfrm>
            <a:prstGeom prst="rect">
              <a:avLst/>
            </a:prstGeom>
            <a:solidFill>
              <a:srgbClr val="017ED6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矩形 10"/>
            <p:cNvSpPr/>
            <p:nvPr/>
          </p:nvSpPr>
          <p:spPr>
            <a:xfrm>
              <a:off x="3975354" y="3842159"/>
              <a:ext cx="2011680" cy="36830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r>
                <a:rPr lang="zh-CN" altLang="en-US">
                  <a:solidFill>
                    <a:schemeClr val="bg1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汇报人：</a:t>
              </a:r>
              <a:r>
                <a:rPr lang="zh-CN" altLang="zh-CN">
                  <a:solidFill>
                    <a:schemeClr val="bg1"/>
                  </a:solidFill>
                  <a:latin typeface="宋体"/>
                  <a:ea typeface="微软雅黑" panose="020b0503020204020204" pitchFamily="34" charset="-122"/>
                  <a:sym typeface="宋体"/>
                </a:rPr>
                <a:t>xxx</a:t>
              </a:r>
              <a:endParaRPr lang="zh-CN" altLang="en-US">
                <a:solidFill>
                  <a:schemeClr val="bg1"/>
                </a:solidFill>
                <a:latin typeface="宋体"/>
                <a:ea typeface="微软雅黑" panose="020b0503020204020204" pitchFamily="34" charset="-122"/>
                <a:sym typeface="宋体"/>
              </a:endParaRPr>
            </a:p>
          </p:txBody>
        </p:sp>
      </p:grpSp>
      <p:grpSp>
        <p:nvGrpSpPr>
          <p:cNvPr id="63" name="组合 62"/>
          <p:cNvGrpSpPr/>
          <p:nvPr/>
        </p:nvGrpSpPr>
        <p:grpSpPr>
          <a:xfrm>
            <a:off x="11441427" y="5109760"/>
            <a:ext cx="512064" cy="512064"/>
            <a:chOff x="11406702" y="4917693"/>
            <a:chExt cx="512064" cy="512064"/>
          </a:xfrm>
        </p:grpSpPr>
        <p:sp>
          <p:nvSpPr>
            <p:cNvPr id="14" name="椭圆 13"/>
            <p:cNvSpPr/>
            <p:nvPr/>
          </p:nvSpPr>
          <p:spPr>
            <a:xfrm>
              <a:off x="11406702" y="4917693"/>
              <a:ext cx="512064" cy="512064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44"/>
            <p:cNvSpPr>
              <a:spLocks noEditPoints="1"/>
            </p:cNvSpPr>
            <p:nvPr/>
          </p:nvSpPr>
          <p:spPr>
            <a:xfrm>
              <a:off x="11515710" y="5040518"/>
              <a:ext cx="294049" cy="266413"/>
            </a:xfrm>
            <a:custGeom>
              <a:gdLst>
                <a:gd name="T0" fmla="*/ 402481 w 256"/>
                <a:gd name="T1" fmla="*/ 382588 h 232"/>
                <a:gd name="T2" fmla="*/ 369491 w 256"/>
                <a:gd name="T3" fmla="*/ 382588 h 232"/>
                <a:gd name="T4" fmla="*/ 349696 w 256"/>
                <a:gd name="T5" fmla="*/ 382588 h 232"/>
                <a:gd name="T6" fmla="*/ 72579 w 256"/>
                <a:gd name="T7" fmla="*/ 382588 h 232"/>
                <a:gd name="T8" fmla="*/ 52784 w 256"/>
                <a:gd name="T9" fmla="*/ 382588 h 232"/>
                <a:gd name="T10" fmla="*/ 19794 w 256"/>
                <a:gd name="T11" fmla="*/ 382588 h 232"/>
                <a:gd name="T12" fmla="*/ 0 w 256"/>
                <a:gd name="T13" fmla="*/ 362799 h 232"/>
                <a:gd name="T14" fmla="*/ 0 w 256"/>
                <a:gd name="T15" fmla="*/ 323221 h 232"/>
                <a:gd name="T16" fmla="*/ 0 w 256"/>
                <a:gd name="T17" fmla="*/ 244065 h 232"/>
                <a:gd name="T18" fmla="*/ 0 w 256"/>
                <a:gd name="T19" fmla="*/ 118734 h 232"/>
                <a:gd name="T20" fmla="*/ 19794 w 256"/>
                <a:gd name="T21" fmla="*/ 98945 h 232"/>
                <a:gd name="T22" fmla="*/ 46186 w 256"/>
                <a:gd name="T23" fmla="*/ 98945 h 232"/>
                <a:gd name="T24" fmla="*/ 85775 w 256"/>
                <a:gd name="T25" fmla="*/ 98945 h 232"/>
                <a:gd name="T26" fmla="*/ 112167 w 256"/>
                <a:gd name="T27" fmla="*/ 98945 h 232"/>
                <a:gd name="T28" fmla="*/ 211138 w 256"/>
                <a:gd name="T29" fmla="*/ 0 h 232"/>
                <a:gd name="T30" fmla="*/ 310108 w 256"/>
                <a:gd name="T31" fmla="*/ 98945 h 232"/>
                <a:gd name="T32" fmla="*/ 343098 w 256"/>
                <a:gd name="T33" fmla="*/ 98945 h 232"/>
                <a:gd name="T34" fmla="*/ 382687 w 256"/>
                <a:gd name="T35" fmla="*/ 98945 h 232"/>
                <a:gd name="T36" fmla="*/ 402481 w 256"/>
                <a:gd name="T37" fmla="*/ 98945 h 232"/>
                <a:gd name="T38" fmla="*/ 422275 w 256"/>
                <a:gd name="T39" fmla="*/ 118734 h 232"/>
                <a:gd name="T40" fmla="*/ 422275 w 256"/>
                <a:gd name="T41" fmla="*/ 244065 h 232"/>
                <a:gd name="T42" fmla="*/ 422275 w 256"/>
                <a:gd name="T43" fmla="*/ 323221 h 232"/>
                <a:gd name="T44" fmla="*/ 422275 w 256"/>
                <a:gd name="T45" fmla="*/ 362799 h 232"/>
                <a:gd name="T46" fmla="*/ 402481 w 256"/>
                <a:gd name="T47" fmla="*/ 382588 h 232"/>
                <a:gd name="T48" fmla="*/ 211138 w 256"/>
                <a:gd name="T49" fmla="*/ 39578 h 232"/>
                <a:gd name="T50" fmla="*/ 151755 w 256"/>
                <a:gd name="T51" fmla="*/ 98945 h 232"/>
                <a:gd name="T52" fmla="*/ 270520 w 256"/>
                <a:gd name="T53" fmla="*/ 98945 h 232"/>
                <a:gd name="T54" fmla="*/ 211138 w 256"/>
                <a:gd name="T55" fmla="*/ 39578 h 232"/>
                <a:gd name="T56" fmla="*/ 283716 w 256"/>
                <a:gd name="T57" fmla="*/ 217679 h 232"/>
                <a:gd name="T58" fmla="*/ 230932 w 256"/>
                <a:gd name="T59" fmla="*/ 217679 h 232"/>
                <a:gd name="T60" fmla="*/ 230932 w 256"/>
                <a:gd name="T61" fmla="*/ 164909 h 232"/>
                <a:gd name="T62" fmla="*/ 211138 w 256"/>
                <a:gd name="T63" fmla="*/ 145120 h 232"/>
                <a:gd name="T64" fmla="*/ 191343 w 256"/>
                <a:gd name="T65" fmla="*/ 164909 h 232"/>
                <a:gd name="T66" fmla="*/ 191343 w 256"/>
                <a:gd name="T67" fmla="*/ 217679 h 232"/>
                <a:gd name="T68" fmla="*/ 138559 w 256"/>
                <a:gd name="T69" fmla="*/ 217679 h 232"/>
                <a:gd name="T70" fmla="*/ 118765 w 256"/>
                <a:gd name="T71" fmla="*/ 237468 h 232"/>
                <a:gd name="T72" fmla="*/ 138559 w 256"/>
                <a:gd name="T73" fmla="*/ 257257 h 232"/>
                <a:gd name="T74" fmla="*/ 191343 w 256"/>
                <a:gd name="T75" fmla="*/ 257257 h 232"/>
                <a:gd name="T76" fmla="*/ 191343 w 256"/>
                <a:gd name="T77" fmla="*/ 310028 h 232"/>
                <a:gd name="T78" fmla="*/ 211138 w 256"/>
                <a:gd name="T79" fmla="*/ 329817 h 232"/>
                <a:gd name="T80" fmla="*/ 230932 w 256"/>
                <a:gd name="T81" fmla="*/ 310028 h 232"/>
                <a:gd name="T82" fmla="*/ 230932 w 256"/>
                <a:gd name="T83" fmla="*/ 257257 h 232"/>
                <a:gd name="T84" fmla="*/ 283716 w 256"/>
                <a:gd name="T85" fmla="*/ 257257 h 232"/>
                <a:gd name="T86" fmla="*/ 303510 w 256"/>
                <a:gd name="T87" fmla="*/ 237468 h 232"/>
                <a:gd name="T88" fmla="*/ 283716 w 256"/>
                <a:gd name="T89" fmla="*/ 217679 h 232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</a:gdLst>
              <a:cxnLst>
                <a:cxn ang="T90">
                  <a:pos x="T0" y="T1"/>
                </a:cxn>
                <a:cxn ang="T91">
                  <a:pos x="T2" y="T3"/>
                </a:cxn>
                <a:cxn ang="T92">
                  <a:pos x="T4" y="T5"/>
                </a:cxn>
                <a:cxn ang="T93">
                  <a:pos x="T6" y="T7"/>
                </a:cxn>
                <a:cxn ang="T94">
                  <a:pos x="T8" y="T9"/>
                </a:cxn>
                <a:cxn ang="T95">
                  <a:pos x="T10" y="T11"/>
                </a:cxn>
                <a:cxn ang="T96">
                  <a:pos x="T12" y="T13"/>
                </a:cxn>
                <a:cxn ang="T97">
                  <a:pos x="T14" y="T15"/>
                </a:cxn>
                <a:cxn ang="T98">
                  <a:pos x="T16" y="T17"/>
                </a:cxn>
                <a:cxn ang="T99">
                  <a:pos x="T18" y="T19"/>
                </a:cxn>
                <a:cxn ang="T100">
                  <a:pos x="T20" y="T21"/>
                </a:cxn>
                <a:cxn ang="T101">
                  <a:pos x="T22" y="T23"/>
                </a:cxn>
                <a:cxn ang="T102">
                  <a:pos x="T24" y="T25"/>
                </a:cxn>
                <a:cxn ang="T103">
                  <a:pos x="T26" y="T27"/>
                </a:cxn>
                <a:cxn ang="T104">
                  <a:pos x="T28" y="T29"/>
                </a:cxn>
                <a:cxn ang="T105">
                  <a:pos x="T30" y="T31"/>
                </a:cxn>
                <a:cxn ang="T106">
                  <a:pos x="T32" y="T33"/>
                </a:cxn>
                <a:cxn ang="T107">
                  <a:pos x="T34" y="T35"/>
                </a:cxn>
                <a:cxn ang="T108">
                  <a:pos x="T36" y="T37"/>
                </a:cxn>
                <a:cxn ang="T109">
                  <a:pos x="T38" y="T39"/>
                </a:cxn>
                <a:cxn ang="T110">
                  <a:pos x="T40" y="T41"/>
                </a:cxn>
                <a:cxn ang="T111">
                  <a:pos x="T42" y="T43"/>
                </a:cxn>
                <a:cxn ang="T112">
                  <a:pos x="T44" y="T45"/>
                </a:cxn>
                <a:cxn ang="T113">
                  <a:pos x="T46" y="T47"/>
                </a:cxn>
                <a:cxn ang="T114">
                  <a:pos x="T48" y="T49"/>
                </a:cxn>
                <a:cxn ang="T115">
                  <a:pos x="T50" y="T51"/>
                </a:cxn>
                <a:cxn ang="T116">
                  <a:pos x="T52" y="T53"/>
                </a:cxn>
                <a:cxn ang="T117">
                  <a:pos x="T54" y="T55"/>
                </a:cxn>
                <a:cxn ang="T118">
                  <a:pos x="T56" y="T57"/>
                </a:cxn>
                <a:cxn ang="T119">
                  <a:pos x="T58" y="T59"/>
                </a:cxn>
                <a:cxn ang="T120">
                  <a:pos x="T60" y="T61"/>
                </a:cxn>
                <a:cxn ang="T121">
                  <a:pos x="T62" y="T63"/>
                </a:cxn>
                <a:cxn ang="T122">
                  <a:pos x="T64" y="T65"/>
                </a:cxn>
                <a:cxn ang="T123">
                  <a:pos x="T66" y="T67"/>
                </a:cxn>
                <a:cxn ang="T124">
                  <a:pos x="T68" y="T69"/>
                </a:cxn>
                <a:cxn ang="T125">
                  <a:pos x="T70" y="T71"/>
                </a:cxn>
                <a:cxn ang="T126">
                  <a:pos x="T72" y="T73"/>
                </a:cxn>
                <a:cxn ang="T127">
                  <a:pos x="T74" y="T75"/>
                </a:cxn>
                <a:cxn ang="T128">
                  <a:pos x="T76" y="T77"/>
                </a:cxn>
                <a:cxn ang="T129">
                  <a:pos x="T78" y="T79"/>
                </a:cxn>
                <a:cxn ang="T130">
                  <a:pos x="T80" y="T81"/>
                </a:cxn>
                <a:cxn ang="T131">
                  <a:pos x="T82" y="T83"/>
                </a:cxn>
                <a:cxn ang="T132">
                  <a:pos x="T84" y="T85"/>
                </a:cxn>
                <a:cxn ang="T133">
                  <a:pos x="T86" y="T87"/>
                </a:cxn>
                <a:cxn ang="T134">
                  <a:pos x="T88" y="T89"/>
                </a:cxn>
              </a:cxnLst>
              <a:rect l="0" t="0" r="r" b="b"/>
              <a:pathLst>
                <a:path w="256" h="231">
                  <a:moveTo>
                    <a:pt x="244" y="232"/>
                  </a:moveTo>
                  <a:cubicBezTo>
                    <a:pt x="224" y="232"/>
                    <a:pt x="224" y="232"/>
                    <a:pt x="224" y="232"/>
                  </a:cubicBezTo>
                  <a:cubicBezTo>
                    <a:pt x="212" y="232"/>
                    <a:pt x="212" y="232"/>
                    <a:pt x="212" y="232"/>
                  </a:cubicBezTo>
                  <a:cubicBezTo>
                    <a:pt x="44" y="232"/>
                    <a:pt x="44" y="232"/>
                    <a:pt x="44" y="232"/>
                  </a:cubicBezTo>
                  <a:cubicBezTo>
                    <a:pt x="32" y="232"/>
                    <a:pt x="32" y="232"/>
                    <a:pt x="32" y="232"/>
                  </a:cubicBezTo>
                  <a:cubicBezTo>
                    <a:pt x="12" y="232"/>
                    <a:pt x="12" y="232"/>
                    <a:pt x="12" y="232"/>
                  </a:cubicBezTo>
                  <a:cubicBezTo>
                    <a:pt x="5" y="232"/>
                    <a:pt x="0" y="227"/>
                    <a:pt x="0" y="220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8"/>
                    <a:pt x="0" y="148"/>
                    <a:pt x="0" y="148"/>
                  </a:cubicBezTo>
                  <a:cubicBezTo>
                    <a:pt x="0" y="72"/>
                    <a:pt x="0" y="72"/>
                    <a:pt x="0" y="72"/>
                  </a:cubicBezTo>
                  <a:cubicBezTo>
                    <a:pt x="0" y="65"/>
                    <a:pt x="5" y="60"/>
                    <a:pt x="12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52" y="60"/>
                    <a:pt x="52" y="60"/>
                    <a:pt x="52" y="60"/>
                  </a:cubicBezTo>
                  <a:cubicBezTo>
                    <a:pt x="68" y="60"/>
                    <a:pt x="68" y="60"/>
                    <a:pt x="68" y="60"/>
                  </a:cubicBezTo>
                  <a:cubicBezTo>
                    <a:pt x="68" y="27"/>
                    <a:pt x="95" y="0"/>
                    <a:pt x="128" y="0"/>
                  </a:cubicBezTo>
                  <a:cubicBezTo>
                    <a:pt x="161" y="0"/>
                    <a:pt x="188" y="27"/>
                    <a:pt x="188" y="60"/>
                  </a:cubicBezTo>
                  <a:cubicBezTo>
                    <a:pt x="208" y="60"/>
                    <a:pt x="208" y="60"/>
                    <a:pt x="208" y="60"/>
                  </a:cubicBezTo>
                  <a:cubicBezTo>
                    <a:pt x="232" y="60"/>
                    <a:pt x="232" y="60"/>
                    <a:pt x="232" y="60"/>
                  </a:cubicBezTo>
                  <a:cubicBezTo>
                    <a:pt x="244" y="60"/>
                    <a:pt x="244" y="60"/>
                    <a:pt x="244" y="60"/>
                  </a:cubicBezTo>
                  <a:cubicBezTo>
                    <a:pt x="251" y="60"/>
                    <a:pt x="256" y="65"/>
                    <a:pt x="256" y="72"/>
                  </a:cubicBezTo>
                  <a:cubicBezTo>
                    <a:pt x="256" y="148"/>
                    <a:pt x="256" y="148"/>
                    <a:pt x="256" y="148"/>
                  </a:cubicBezTo>
                  <a:cubicBezTo>
                    <a:pt x="256" y="196"/>
                    <a:pt x="256" y="196"/>
                    <a:pt x="256" y="196"/>
                  </a:cubicBezTo>
                  <a:cubicBezTo>
                    <a:pt x="256" y="220"/>
                    <a:pt x="256" y="220"/>
                    <a:pt x="256" y="220"/>
                  </a:cubicBezTo>
                  <a:cubicBezTo>
                    <a:pt x="256" y="227"/>
                    <a:pt x="251" y="232"/>
                    <a:pt x="244" y="232"/>
                  </a:cubicBezTo>
                  <a:moveTo>
                    <a:pt x="128" y="24"/>
                  </a:moveTo>
                  <a:cubicBezTo>
                    <a:pt x="108" y="24"/>
                    <a:pt x="92" y="40"/>
                    <a:pt x="92" y="60"/>
                  </a:cubicBezTo>
                  <a:cubicBezTo>
                    <a:pt x="164" y="60"/>
                    <a:pt x="164" y="60"/>
                    <a:pt x="164" y="60"/>
                  </a:cubicBezTo>
                  <a:cubicBezTo>
                    <a:pt x="164" y="40"/>
                    <a:pt x="148" y="24"/>
                    <a:pt x="128" y="24"/>
                  </a:cubicBezTo>
                  <a:moveTo>
                    <a:pt x="172" y="132"/>
                  </a:moveTo>
                  <a:cubicBezTo>
                    <a:pt x="140" y="132"/>
                    <a:pt x="140" y="132"/>
                    <a:pt x="140" y="132"/>
                  </a:cubicBezTo>
                  <a:cubicBezTo>
                    <a:pt x="140" y="100"/>
                    <a:pt x="140" y="100"/>
                    <a:pt x="140" y="100"/>
                  </a:cubicBezTo>
                  <a:cubicBezTo>
                    <a:pt x="140" y="93"/>
                    <a:pt x="135" y="88"/>
                    <a:pt x="128" y="88"/>
                  </a:cubicBezTo>
                  <a:cubicBezTo>
                    <a:pt x="121" y="88"/>
                    <a:pt x="116" y="93"/>
                    <a:pt x="116" y="100"/>
                  </a:cubicBezTo>
                  <a:cubicBezTo>
                    <a:pt x="116" y="132"/>
                    <a:pt x="116" y="132"/>
                    <a:pt x="116" y="132"/>
                  </a:cubicBezTo>
                  <a:cubicBezTo>
                    <a:pt x="84" y="132"/>
                    <a:pt x="84" y="132"/>
                    <a:pt x="84" y="132"/>
                  </a:cubicBezTo>
                  <a:cubicBezTo>
                    <a:pt x="77" y="132"/>
                    <a:pt x="72" y="137"/>
                    <a:pt x="72" y="144"/>
                  </a:cubicBezTo>
                  <a:cubicBezTo>
                    <a:pt x="72" y="151"/>
                    <a:pt x="77" y="156"/>
                    <a:pt x="84" y="156"/>
                  </a:cubicBezTo>
                  <a:cubicBezTo>
                    <a:pt x="116" y="156"/>
                    <a:pt x="116" y="156"/>
                    <a:pt x="116" y="156"/>
                  </a:cubicBezTo>
                  <a:cubicBezTo>
                    <a:pt x="116" y="188"/>
                    <a:pt x="116" y="188"/>
                    <a:pt x="116" y="188"/>
                  </a:cubicBezTo>
                  <a:cubicBezTo>
                    <a:pt x="116" y="195"/>
                    <a:pt x="121" y="200"/>
                    <a:pt x="128" y="200"/>
                  </a:cubicBezTo>
                  <a:cubicBezTo>
                    <a:pt x="135" y="200"/>
                    <a:pt x="140" y="195"/>
                    <a:pt x="140" y="188"/>
                  </a:cubicBezTo>
                  <a:cubicBezTo>
                    <a:pt x="140" y="156"/>
                    <a:pt x="140" y="156"/>
                    <a:pt x="140" y="156"/>
                  </a:cubicBezTo>
                  <a:cubicBezTo>
                    <a:pt x="172" y="156"/>
                    <a:pt x="172" y="156"/>
                    <a:pt x="172" y="156"/>
                  </a:cubicBezTo>
                  <a:cubicBezTo>
                    <a:pt x="179" y="156"/>
                    <a:pt x="184" y="151"/>
                    <a:pt x="184" y="144"/>
                  </a:cubicBezTo>
                  <a:cubicBezTo>
                    <a:pt x="184" y="137"/>
                    <a:pt x="179" y="132"/>
                    <a:pt x="172" y="132"/>
                  </a:cubicBezTo>
                </a:path>
              </a:pathLst>
            </a:custGeom>
            <a:solidFill>
              <a:srgbClr val="017ED6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2" name="组合 61"/>
          <p:cNvGrpSpPr/>
          <p:nvPr/>
        </p:nvGrpSpPr>
        <p:grpSpPr>
          <a:xfrm>
            <a:off x="10564365" y="5116262"/>
            <a:ext cx="512064" cy="512064"/>
            <a:chOff x="10529640" y="4924195"/>
            <a:chExt cx="512064" cy="512064"/>
          </a:xfrm>
        </p:grpSpPr>
        <p:sp>
          <p:nvSpPr>
            <p:cNvPr id="17" name="椭圆 16"/>
            <p:cNvSpPr/>
            <p:nvPr/>
          </p:nvSpPr>
          <p:spPr>
            <a:xfrm>
              <a:off x="10529640" y="4924195"/>
              <a:ext cx="512064" cy="512064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Freeform 204"/>
            <p:cNvSpPr>
              <a:spLocks noEditPoints="1"/>
            </p:cNvSpPr>
            <p:nvPr/>
          </p:nvSpPr>
          <p:spPr>
            <a:xfrm>
              <a:off x="10644386" y="5047038"/>
              <a:ext cx="282572" cy="284305"/>
            </a:xfrm>
            <a:custGeom>
              <a:gdLst>
                <a:gd name="T0" fmla="*/ 207 w 288"/>
                <a:gd name="T1" fmla="*/ 0 h 288"/>
                <a:gd name="T2" fmla="*/ 152 w 288"/>
                <a:gd name="T3" fmla="*/ 22 h 288"/>
                <a:gd name="T4" fmla="*/ 21 w 288"/>
                <a:gd name="T5" fmla="*/ 153 h 288"/>
                <a:gd name="T6" fmla="*/ 0 w 288"/>
                <a:gd name="T7" fmla="*/ 207 h 288"/>
                <a:gd name="T8" fmla="*/ 81 w 288"/>
                <a:gd name="T9" fmla="*/ 288 h 288"/>
                <a:gd name="T10" fmla="*/ 81 w 288"/>
                <a:gd name="T11" fmla="*/ 288 h 288"/>
                <a:gd name="T12" fmla="*/ 135 w 288"/>
                <a:gd name="T13" fmla="*/ 267 h 288"/>
                <a:gd name="T14" fmla="*/ 266 w 288"/>
                <a:gd name="T15" fmla="*/ 136 h 288"/>
                <a:gd name="T16" fmla="*/ 288 w 288"/>
                <a:gd name="T17" fmla="*/ 81 h 288"/>
                <a:gd name="T18" fmla="*/ 288 w 288"/>
                <a:gd name="T19" fmla="*/ 81 h 288"/>
                <a:gd name="T20" fmla="*/ 207 w 288"/>
                <a:gd name="T21" fmla="*/ 0 h 288"/>
                <a:gd name="T22" fmla="*/ 18 w 288"/>
                <a:gd name="T23" fmla="*/ 207 h 288"/>
                <a:gd name="T24" fmla="*/ 34 w 288"/>
                <a:gd name="T25" fmla="*/ 165 h 288"/>
                <a:gd name="T26" fmla="*/ 84 w 288"/>
                <a:gd name="T27" fmla="*/ 115 h 288"/>
                <a:gd name="T28" fmla="*/ 173 w 288"/>
                <a:gd name="T29" fmla="*/ 204 h 288"/>
                <a:gd name="T30" fmla="*/ 123 w 288"/>
                <a:gd name="T31" fmla="*/ 254 h 288"/>
                <a:gd name="T32" fmla="*/ 81 w 288"/>
                <a:gd name="T33" fmla="*/ 271 h 288"/>
                <a:gd name="T34" fmla="*/ 18 w 288"/>
                <a:gd name="T35" fmla="*/ 207 h 28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288" h="288">
                  <a:moveTo>
                    <a:pt x="207" y="0"/>
                  </a:moveTo>
                  <a:cubicBezTo>
                    <a:pt x="186" y="0"/>
                    <a:pt x="166" y="8"/>
                    <a:pt x="152" y="22"/>
                  </a:cubicBezTo>
                  <a:cubicBezTo>
                    <a:pt x="21" y="153"/>
                    <a:pt x="21" y="153"/>
                    <a:pt x="21" y="153"/>
                  </a:cubicBezTo>
                  <a:cubicBezTo>
                    <a:pt x="8" y="167"/>
                    <a:pt x="0" y="186"/>
                    <a:pt x="0" y="207"/>
                  </a:cubicBezTo>
                  <a:cubicBezTo>
                    <a:pt x="0" y="252"/>
                    <a:pt x="36" y="288"/>
                    <a:pt x="81" y="288"/>
                  </a:cubicBezTo>
                  <a:cubicBezTo>
                    <a:pt x="81" y="288"/>
                    <a:pt x="81" y="288"/>
                    <a:pt x="81" y="288"/>
                  </a:cubicBezTo>
                  <a:cubicBezTo>
                    <a:pt x="102" y="288"/>
                    <a:pt x="121" y="280"/>
                    <a:pt x="135" y="267"/>
                  </a:cubicBezTo>
                  <a:cubicBezTo>
                    <a:pt x="266" y="136"/>
                    <a:pt x="266" y="136"/>
                    <a:pt x="266" y="136"/>
                  </a:cubicBezTo>
                  <a:cubicBezTo>
                    <a:pt x="279" y="122"/>
                    <a:pt x="288" y="102"/>
                    <a:pt x="288" y="81"/>
                  </a:cubicBezTo>
                  <a:cubicBezTo>
                    <a:pt x="288" y="81"/>
                    <a:pt x="288" y="81"/>
                    <a:pt x="288" y="81"/>
                  </a:cubicBezTo>
                  <a:cubicBezTo>
                    <a:pt x="288" y="36"/>
                    <a:pt x="252" y="0"/>
                    <a:pt x="207" y="0"/>
                  </a:cubicBezTo>
                  <a:close/>
                  <a:moveTo>
                    <a:pt x="18" y="207"/>
                  </a:moveTo>
                  <a:cubicBezTo>
                    <a:pt x="18" y="192"/>
                    <a:pt x="23" y="177"/>
                    <a:pt x="34" y="165"/>
                  </a:cubicBezTo>
                  <a:cubicBezTo>
                    <a:pt x="84" y="115"/>
                    <a:pt x="84" y="115"/>
                    <a:pt x="84" y="115"/>
                  </a:cubicBezTo>
                  <a:cubicBezTo>
                    <a:pt x="173" y="204"/>
                    <a:pt x="173" y="204"/>
                    <a:pt x="173" y="204"/>
                  </a:cubicBezTo>
                  <a:cubicBezTo>
                    <a:pt x="123" y="254"/>
                    <a:pt x="123" y="254"/>
                    <a:pt x="123" y="254"/>
                  </a:cubicBezTo>
                  <a:cubicBezTo>
                    <a:pt x="111" y="265"/>
                    <a:pt x="96" y="271"/>
                    <a:pt x="81" y="271"/>
                  </a:cubicBezTo>
                  <a:cubicBezTo>
                    <a:pt x="46" y="271"/>
                    <a:pt x="18" y="242"/>
                    <a:pt x="18" y="207"/>
                  </a:cubicBezTo>
                  <a:close/>
                </a:path>
              </a:pathLst>
            </a:custGeom>
            <a:solidFill>
              <a:srgbClr val="017ED6"/>
            </a:solidFill>
            <a:ln>
              <a:noFill/>
            </a:ln>
          </p:spPr>
          <p:txBody>
            <a:bodyPr vert="horz" wrap="square" lIns="82848" tIns="41424" rIns="82848" bIns="41424" numCol="1" anchor="t" anchorCtr="0" compatLnSpc="1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0" name="组合 59"/>
          <p:cNvGrpSpPr/>
          <p:nvPr/>
        </p:nvGrpSpPr>
        <p:grpSpPr>
          <a:xfrm>
            <a:off x="8810241" y="5112774"/>
            <a:ext cx="512064" cy="512064"/>
            <a:chOff x="8775516" y="4920707"/>
            <a:chExt cx="512064" cy="512064"/>
          </a:xfrm>
        </p:grpSpPr>
        <p:sp>
          <p:nvSpPr>
            <p:cNvPr id="19" name="椭圆 18"/>
            <p:cNvSpPr/>
            <p:nvPr/>
          </p:nvSpPr>
          <p:spPr>
            <a:xfrm>
              <a:off x="8775516" y="4920707"/>
              <a:ext cx="512064" cy="512064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Freeform 79"/>
            <p:cNvSpPr>
              <a:spLocks noEditPoints="1"/>
            </p:cNvSpPr>
            <p:nvPr/>
          </p:nvSpPr>
          <p:spPr>
            <a:xfrm>
              <a:off x="8881370" y="5016674"/>
              <a:ext cx="303778" cy="345032"/>
            </a:xfrm>
            <a:custGeom>
              <a:gdLst>
                <a:gd name="T0" fmla="*/ 219355 w 102"/>
                <a:gd name="T1" fmla="*/ 274473 h 116"/>
                <a:gd name="T2" fmla="*/ 206749 w 102"/>
                <a:gd name="T3" fmla="*/ 274473 h 116"/>
                <a:gd name="T4" fmla="*/ 257175 w 102"/>
                <a:gd name="T5" fmla="*/ 183822 h 116"/>
                <a:gd name="T6" fmla="*/ 173971 w 102"/>
                <a:gd name="T7" fmla="*/ 78061 h 116"/>
                <a:gd name="T8" fmla="*/ 194142 w 102"/>
                <a:gd name="T9" fmla="*/ 37772 h 116"/>
                <a:gd name="T10" fmla="*/ 191621 w 102"/>
                <a:gd name="T11" fmla="*/ 25181 h 116"/>
                <a:gd name="T12" fmla="*/ 141194 w 102"/>
                <a:gd name="T13" fmla="*/ 2518 h 116"/>
                <a:gd name="T14" fmla="*/ 133630 w 102"/>
                <a:gd name="T15" fmla="*/ 0 h 116"/>
                <a:gd name="T16" fmla="*/ 128588 w 102"/>
                <a:gd name="T17" fmla="*/ 5036 h 116"/>
                <a:gd name="T18" fmla="*/ 70597 w 102"/>
                <a:gd name="T19" fmla="*/ 115833 h 116"/>
                <a:gd name="T20" fmla="*/ 78161 w 102"/>
                <a:gd name="T21" fmla="*/ 143532 h 116"/>
                <a:gd name="T22" fmla="*/ 70597 w 102"/>
                <a:gd name="T23" fmla="*/ 158641 h 116"/>
                <a:gd name="T24" fmla="*/ 103374 w 102"/>
                <a:gd name="T25" fmla="*/ 173749 h 116"/>
                <a:gd name="T26" fmla="*/ 110938 w 102"/>
                <a:gd name="T27" fmla="*/ 158641 h 116"/>
                <a:gd name="T28" fmla="*/ 110938 w 102"/>
                <a:gd name="T29" fmla="*/ 158641 h 116"/>
                <a:gd name="T30" fmla="*/ 136151 w 102"/>
                <a:gd name="T31" fmla="*/ 148568 h 116"/>
                <a:gd name="T32" fmla="*/ 156322 w 102"/>
                <a:gd name="T33" fmla="*/ 110797 h 116"/>
                <a:gd name="T34" fmla="*/ 219355 w 102"/>
                <a:gd name="T35" fmla="*/ 183822 h 116"/>
                <a:gd name="T36" fmla="*/ 146237 w 102"/>
                <a:gd name="T37" fmla="*/ 256847 h 116"/>
                <a:gd name="T38" fmla="*/ 93289 w 102"/>
                <a:gd name="T39" fmla="*/ 239220 h 116"/>
                <a:gd name="T40" fmla="*/ 93289 w 102"/>
                <a:gd name="T41" fmla="*/ 229147 h 116"/>
                <a:gd name="T42" fmla="*/ 100853 w 102"/>
                <a:gd name="T43" fmla="*/ 219075 h 116"/>
                <a:gd name="T44" fmla="*/ 146237 w 102"/>
                <a:gd name="T45" fmla="*/ 219075 h 116"/>
                <a:gd name="T46" fmla="*/ 146237 w 102"/>
                <a:gd name="T47" fmla="*/ 201448 h 116"/>
                <a:gd name="T48" fmla="*/ 75640 w 102"/>
                <a:gd name="T49" fmla="*/ 201448 h 116"/>
                <a:gd name="T50" fmla="*/ 40341 w 102"/>
                <a:gd name="T51" fmla="*/ 201448 h 116"/>
                <a:gd name="T52" fmla="*/ 0 w 102"/>
                <a:gd name="T53" fmla="*/ 201448 h 116"/>
                <a:gd name="T54" fmla="*/ 0 w 102"/>
                <a:gd name="T55" fmla="*/ 219075 h 116"/>
                <a:gd name="T56" fmla="*/ 42863 w 102"/>
                <a:gd name="T57" fmla="*/ 219075 h 116"/>
                <a:gd name="T58" fmla="*/ 45384 w 102"/>
                <a:gd name="T59" fmla="*/ 219075 h 116"/>
                <a:gd name="T60" fmla="*/ 55469 w 102"/>
                <a:gd name="T61" fmla="*/ 229147 h 116"/>
                <a:gd name="T62" fmla="*/ 55469 w 102"/>
                <a:gd name="T63" fmla="*/ 239220 h 116"/>
                <a:gd name="T64" fmla="*/ 55469 w 102"/>
                <a:gd name="T65" fmla="*/ 274473 h 116"/>
                <a:gd name="T66" fmla="*/ 20171 w 102"/>
                <a:gd name="T67" fmla="*/ 292100 h 116"/>
                <a:gd name="T68" fmla="*/ 257175 w 102"/>
                <a:gd name="T69" fmla="*/ 292100 h 116"/>
                <a:gd name="T70" fmla="*/ 219355 w 102"/>
                <a:gd name="T71" fmla="*/ 274473 h 116"/>
                <a:gd name="T72" fmla="*/ 156322 w 102"/>
                <a:gd name="T73" fmla="*/ 25181 h 116"/>
                <a:gd name="T74" fmla="*/ 151279 w 102"/>
                <a:gd name="T75" fmla="*/ 30217 h 116"/>
                <a:gd name="T76" fmla="*/ 108417 w 102"/>
                <a:gd name="T77" fmla="*/ 110797 h 116"/>
                <a:gd name="T78" fmla="*/ 93289 w 102"/>
                <a:gd name="T79" fmla="*/ 103242 h 116"/>
                <a:gd name="T80" fmla="*/ 93289 w 102"/>
                <a:gd name="T81" fmla="*/ 98206 h 116"/>
                <a:gd name="T82" fmla="*/ 133630 w 102"/>
                <a:gd name="T83" fmla="*/ 25181 h 116"/>
                <a:gd name="T84" fmla="*/ 138673 w 102"/>
                <a:gd name="T85" fmla="*/ 20145 h 116"/>
                <a:gd name="T86" fmla="*/ 146237 w 102"/>
                <a:gd name="T87" fmla="*/ 20145 h 116"/>
                <a:gd name="T88" fmla="*/ 156322 w 102"/>
                <a:gd name="T89" fmla="*/ 25181 h 116"/>
                <a:gd name="T90" fmla="*/ 156322 w 102"/>
                <a:gd name="T91" fmla="*/ 25181 h 11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</a:gdLst>
              <a:cxnLst>
                <a:cxn ang="T92">
                  <a:pos x="T0" y="T1"/>
                </a:cxn>
                <a:cxn ang="T93">
                  <a:pos x="T2" y="T3"/>
                </a:cxn>
                <a:cxn ang="T94">
                  <a:pos x="T4" y="T5"/>
                </a:cxn>
                <a:cxn ang="T95">
                  <a:pos x="T6" y="T7"/>
                </a:cxn>
                <a:cxn ang="T96">
                  <a:pos x="T8" y="T9"/>
                </a:cxn>
                <a:cxn ang="T97">
                  <a:pos x="T10" y="T11"/>
                </a:cxn>
                <a:cxn ang="T98">
                  <a:pos x="T12" y="T13"/>
                </a:cxn>
                <a:cxn ang="T99">
                  <a:pos x="T14" y="T15"/>
                </a:cxn>
                <a:cxn ang="T100">
                  <a:pos x="T16" y="T17"/>
                </a:cxn>
                <a:cxn ang="T101">
                  <a:pos x="T18" y="T19"/>
                </a:cxn>
                <a:cxn ang="T102">
                  <a:pos x="T20" y="T21"/>
                </a:cxn>
                <a:cxn ang="T103">
                  <a:pos x="T22" y="T23"/>
                </a:cxn>
                <a:cxn ang="T104">
                  <a:pos x="T24" y="T25"/>
                </a:cxn>
                <a:cxn ang="T105">
                  <a:pos x="T26" y="T27"/>
                </a:cxn>
                <a:cxn ang="T106">
                  <a:pos x="T28" y="T29"/>
                </a:cxn>
                <a:cxn ang="T107">
                  <a:pos x="T30" y="T31"/>
                </a:cxn>
                <a:cxn ang="T108">
                  <a:pos x="T32" y="T33"/>
                </a:cxn>
                <a:cxn ang="T109">
                  <a:pos x="T34" y="T35"/>
                </a:cxn>
                <a:cxn ang="T110">
                  <a:pos x="T36" y="T37"/>
                </a:cxn>
                <a:cxn ang="T111">
                  <a:pos x="T38" y="T39"/>
                </a:cxn>
                <a:cxn ang="T112">
                  <a:pos x="T40" y="T41"/>
                </a:cxn>
                <a:cxn ang="T113">
                  <a:pos x="T42" y="T43"/>
                </a:cxn>
                <a:cxn ang="T114">
                  <a:pos x="T44" y="T45"/>
                </a:cxn>
                <a:cxn ang="T115">
                  <a:pos x="T46" y="T47"/>
                </a:cxn>
                <a:cxn ang="T116">
                  <a:pos x="T48" y="T49"/>
                </a:cxn>
                <a:cxn ang="T117">
                  <a:pos x="T50" y="T51"/>
                </a:cxn>
                <a:cxn ang="T118">
                  <a:pos x="T52" y="T53"/>
                </a:cxn>
                <a:cxn ang="T119">
                  <a:pos x="T54" y="T55"/>
                </a:cxn>
                <a:cxn ang="T120">
                  <a:pos x="T56" y="T57"/>
                </a:cxn>
                <a:cxn ang="T121">
                  <a:pos x="T58" y="T59"/>
                </a:cxn>
                <a:cxn ang="T122">
                  <a:pos x="T60" y="T61"/>
                </a:cxn>
                <a:cxn ang="T123">
                  <a:pos x="T62" y="T63"/>
                </a:cxn>
                <a:cxn ang="T124">
                  <a:pos x="T64" y="T65"/>
                </a:cxn>
                <a:cxn ang="T125">
                  <a:pos x="T66" y="T67"/>
                </a:cxn>
                <a:cxn ang="T126">
                  <a:pos x="T68" y="T69"/>
                </a:cxn>
                <a:cxn ang="T127">
                  <a:pos x="T70" y="T71"/>
                </a:cxn>
                <a:cxn ang="T128">
                  <a:pos x="T72" y="T73"/>
                </a:cxn>
                <a:cxn ang="T129">
                  <a:pos x="T74" y="T75"/>
                </a:cxn>
                <a:cxn ang="T130">
                  <a:pos x="T76" y="T77"/>
                </a:cxn>
                <a:cxn ang="T131">
                  <a:pos x="T78" y="T79"/>
                </a:cxn>
                <a:cxn ang="T132">
                  <a:pos x="T80" y="T81"/>
                </a:cxn>
                <a:cxn ang="T133">
                  <a:pos x="T82" y="T83"/>
                </a:cxn>
                <a:cxn ang="T134">
                  <a:pos x="T84" y="T85"/>
                </a:cxn>
                <a:cxn ang="T135">
                  <a:pos x="T86" y="T87"/>
                </a:cxn>
                <a:cxn ang="T136">
                  <a:pos x="T88" y="T89"/>
                </a:cxn>
                <a:cxn ang="T137">
                  <a:pos x="T90" y="T91"/>
                </a:cxn>
              </a:cxnLst>
              <a:rect l="0" t="0" r="r" b="b"/>
              <a:pathLst>
                <a:path w="102" h="115">
                  <a:moveTo>
                    <a:pt x="87" y="109"/>
                  </a:moveTo>
                  <a:cubicBezTo>
                    <a:pt x="82" y="109"/>
                    <a:pt x="82" y="109"/>
                    <a:pt x="82" y="109"/>
                  </a:cubicBezTo>
                  <a:cubicBezTo>
                    <a:pt x="94" y="101"/>
                    <a:pt x="102" y="88"/>
                    <a:pt x="102" y="73"/>
                  </a:cubicBezTo>
                  <a:cubicBezTo>
                    <a:pt x="102" y="52"/>
                    <a:pt x="88" y="35"/>
                    <a:pt x="69" y="31"/>
                  </a:cubicBezTo>
                  <a:cubicBezTo>
                    <a:pt x="77" y="15"/>
                    <a:pt x="77" y="15"/>
                    <a:pt x="77" y="15"/>
                  </a:cubicBezTo>
                  <a:cubicBezTo>
                    <a:pt x="78" y="13"/>
                    <a:pt x="77" y="11"/>
                    <a:pt x="76" y="10"/>
                  </a:cubicBezTo>
                  <a:cubicBezTo>
                    <a:pt x="56" y="1"/>
                    <a:pt x="56" y="1"/>
                    <a:pt x="56" y="1"/>
                  </a:cubicBezTo>
                  <a:cubicBezTo>
                    <a:pt x="55" y="0"/>
                    <a:pt x="54" y="0"/>
                    <a:pt x="53" y="0"/>
                  </a:cubicBezTo>
                  <a:cubicBezTo>
                    <a:pt x="52" y="1"/>
                    <a:pt x="52" y="2"/>
                    <a:pt x="51" y="2"/>
                  </a:cubicBezTo>
                  <a:cubicBezTo>
                    <a:pt x="28" y="46"/>
                    <a:pt x="28" y="46"/>
                    <a:pt x="28" y="46"/>
                  </a:cubicBezTo>
                  <a:cubicBezTo>
                    <a:pt x="26" y="50"/>
                    <a:pt x="28" y="55"/>
                    <a:pt x="31" y="57"/>
                  </a:cubicBezTo>
                  <a:cubicBezTo>
                    <a:pt x="28" y="63"/>
                    <a:pt x="28" y="63"/>
                    <a:pt x="28" y="63"/>
                  </a:cubicBezTo>
                  <a:cubicBezTo>
                    <a:pt x="41" y="69"/>
                    <a:pt x="41" y="69"/>
                    <a:pt x="41" y="69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44" y="63"/>
                    <a:pt x="44" y="63"/>
                    <a:pt x="44" y="63"/>
                  </a:cubicBezTo>
                  <a:cubicBezTo>
                    <a:pt x="48" y="65"/>
                    <a:pt x="52" y="63"/>
                    <a:pt x="54" y="59"/>
                  </a:cubicBezTo>
                  <a:cubicBezTo>
                    <a:pt x="62" y="44"/>
                    <a:pt x="62" y="44"/>
                    <a:pt x="62" y="44"/>
                  </a:cubicBezTo>
                  <a:cubicBezTo>
                    <a:pt x="76" y="46"/>
                    <a:pt x="87" y="58"/>
                    <a:pt x="87" y="73"/>
                  </a:cubicBezTo>
                  <a:cubicBezTo>
                    <a:pt x="87" y="89"/>
                    <a:pt x="74" y="102"/>
                    <a:pt x="58" y="102"/>
                  </a:cubicBezTo>
                  <a:cubicBezTo>
                    <a:pt x="51" y="102"/>
                    <a:pt x="42" y="99"/>
                    <a:pt x="37" y="95"/>
                  </a:cubicBezTo>
                  <a:cubicBezTo>
                    <a:pt x="37" y="91"/>
                    <a:pt x="37" y="91"/>
                    <a:pt x="37" y="91"/>
                  </a:cubicBezTo>
                  <a:cubicBezTo>
                    <a:pt x="37" y="89"/>
                    <a:pt x="38" y="87"/>
                    <a:pt x="40" y="87"/>
                  </a:cubicBezTo>
                  <a:cubicBezTo>
                    <a:pt x="58" y="87"/>
                    <a:pt x="58" y="87"/>
                    <a:pt x="58" y="87"/>
                  </a:cubicBezTo>
                  <a:cubicBezTo>
                    <a:pt x="58" y="80"/>
                    <a:pt x="58" y="80"/>
                    <a:pt x="58" y="80"/>
                  </a:cubicBezTo>
                  <a:cubicBezTo>
                    <a:pt x="30" y="80"/>
                    <a:pt x="30" y="80"/>
                    <a:pt x="30" y="80"/>
                  </a:cubicBezTo>
                  <a:cubicBezTo>
                    <a:pt x="16" y="80"/>
                    <a:pt x="16" y="80"/>
                    <a:pt x="16" y="80"/>
                  </a:cubicBezTo>
                  <a:cubicBezTo>
                    <a:pt x="0" y="80"/>
                    <a:pt x="0" y="80"/>
                    <a:pt x="0" y="80"/>
                  </a:cubicBezTo>
                  <a:cubicBezTo>
                    <a:pt x="0" y="87"/>
                    <a:pt x="0" y="87"/>
                    <a:pt x="0" y="87"/>
                  </a:cubicBezTo>
                  <a:cubicBezTo>
                    <a:pt x="17" y="87"/>
                    <a:pt x="17" y="87"/>
                    <a:pt x="17" y="87"/>
                  </a:cubicBezTo>
                  <a:cubicBezTo>
                    <a:pt x="18" y="87"/>
                    <a:pt x="18" y="87"/>
                    <a:pt x="18" y="87"/>
                  </a:cubicBezTo>
                  <a:cubicBezTo>
                    <a:pt x="20" y="87"/>
                    <a:pt x="22" y="89"/>
                    <a:pt x="22" y="91"/>
                  </a:cubicBezTo>
                  <a:cubicBezTo>
                    <a:pt x="22" y="95"/>
                    <a:pt x="22" y="95"/>
                    <a:pt x="22" y="95"/>
                  </a:cubicBezTo>
                  <a:cubicBezTo>
                    <a:pt x="22" y="109"/>
                    <a:pt x="22" y="109"/>
                    <a:pt x="22" y="109"/>
                  </a:cubicBezTo>
                  <a:cubicBezTo>
                    <a:pt x="14" y="109"/>
                    <a:pt x="8" y="108"/>
                    <a:pt x="8" y="116"/>
                  </a:cubicBezTo>
                  <a:cubicBezTo>
                    <a:pt x="102" y="116"/>
                    <a:pt x="102" y="116"/>
                    <a:pt x="102" y="116"/>
                  </a:cubicBezTo>
                  <a:cubicBezTo>
                    <a:pt x="102" y="108"/>
                    <a:pt x="95" y="109"/>
                    <a:pt x="87" y="109"/>
                  </a:cubicBezTo>
                  <a:close/>
                  <a:moveTo>
                    <a:pt x="62" y="10"/>
                  </a:moveTo>
                  <a:cubicBezTo>
                    <a:pt x="61" y="10"/>
                    <a:pt x="60" y="11"/>
                    <a:pt x="60" y="12"/>
                  </a:cubicBezTo>
                  <a:cubicBezTo>
                    <a:pt x="43" y="44"/>
                    <a:pt x="43" y="44"/>
                    <a:pt x="43" y="44"/>
                  </a:cubicBezTo>
                  <a:cubicBezTo>
                    <a:pt x="37" y="41"/>
                    <a:pt x="37" y="41"/>
                    <a:pt x="37" y="41"/>
                  </a:cubicBezTo>
                  <a:cubicBezTo>
                    <a:pt x="37" y="40"/>
                    <a:pt x="37" y="40"/>
                    <a:pt x="37" y="39"/>
                  </a:cubicBezTo>
                  <a:cubicBezTo>
                    <a:pt x="53" y="10"/>
                    <a:pt x="53" y="10"/>
                    <a:pt x="53" y="10"/>
                  </a:cubicBezTo>
                  <a:cubicBezTo>
                    <a:pt x="53" y="9"/>
                    <a:pt x="54" y="8"/>
                    <a:pt x="55" y="8"/>
                  </a:cubicBezTo>
                  <a:cubicBezTo>
                    <a:pt x="56" y="7"/>
                    <a:pt x="57" y="7"/>
                    <a:pt x="58" y="8"/>
                  </a:cubicBezTo>
                  <a:cubicBezTo>
                    <a:pt x="62" y="10"/>
                    <a:pt x="62" y="10"/>
                    <a:pt x="62" y="10"/>
                  </a:cubicBezTo>
                  <a:cubicBezTo>
                    <a:pt x="62" y="10"/>
                    <a:pt x="62" y="10"/>
                    <a:pt x="62" y="10"/>
                  </a:cubicBezTo>
                  <a:close/>
                </a:path>
              </a:pathLst>
            </a:custGeom>
            <a:solidFill>
              <a:srgbClr val="017ED6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59" name="组合 58"/>
          <p:cNvGrpSpPr/>
          <p:nvPr/>
        </p:nvGrpSpPr>
        <p:grpSpPr>
          <a:xfrm>
            <a:off x="7933179" y="5109760"/>
            <a:ext cx="512064" cy="512064"/>
            <a:chOff x="7898454" y="4917693"/>
            <a:chExt cx="512064" cy="512064"/>
          </a:xfrm>
        </p:grpSpPr>
        <p:sp>
          <p:nvSpPr>
            <p:cNvPr id="20" name="椭圆 19"/>
            <p:cNvSpPr/>
            <p:nvPr/>
          </p:nvSpPr>
          <p:spPr>
            <a:xfrm>
              <a:off x="7898454" y="4917693"/>
              <a:ext cx="512064" cy="512064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25" name="Group 50"/>
            <p:cNvGrpSpPr/>
            <p:nvPr/>
          </p:nvGrpSpPr>
          <p:grpSpPr>
            <a:xfrm>
              <a:off x="8008114" y="5025626"/>
              <a:ext cx="292744" cy="289598"/>
              <a:chOff x="1497013" y="3013075"/>
              <a:chExt cx="295275" cy="292101"/>
            </a:xfrm>
            <a:solidFill>
              <a:srgbClr val="017ED6"/>
            </a:solidFill>
          </p:grpSpPr>
          <p:sp>
            <p:nvSpPr>
              <p:cNvPr id="26" name="Freeform 104"/>
              <p:cNvSpPr/>
              <p:nvPr/>
            </p:nvSpPr>
            <p:spPr>
              <a:xfrm>
                <a:off x="1497013" y="3106738"/>
                <a:ext cx="295275" cy="198438"/>
              </a:xfrm>
              <a:custGeom>
                <a:cxnLst>
                  <a:cxn ang="0">
                    <a:pos x="151" y="0"/>
                  </a:cxn>
                  <a:cxn ang="0">
                    <a:pos x="151" y="11"/>
                  </a:cxn>
                  <a:cxn ang="0">
                    <a:pos x="174" y="11"/>
                  </a:cxn>
                  <a:cxn ang="0">
                    <a:pos x="174" y="114"/>
                  </a:cxn>
                  <a:cxn ang="0">
                    <a:pos x="116" y="114"/>
                  </a:cxn>
                  <a:cxn ang="0">
                    <a:pos x="116" y="79"/>
                  </a:cxn>
                  <a:cxn ang="0">
                    <a:pos x="70" y="79"/>
                  </a:cxn>
                  <a:cxn ang="0">
                    <a:pos x="70" y="114"/>
                  </a:cxn>
                  <a:cxn ang="0">
                    <a:pos x="13" y="114"/>
                  </a:cxn>
                  <a:cxn ang="0">
                    <a:pos x="13" y="11"/>
                  </a:cxn>
                  <a:cxn ang="0">
                    <a:pos x="35" y="11"/>
                  </a:cxn>
                  <a:cxn ang="0">
                    <a:pos x="35" y="0"/>
                  </a:cxn>
                  <a:cxn ang="0">
                    <a:pos x="0" y="0"/>
                  </a:cxn>
                  <a:cxn ang="0">
                    <a:pos x="0" y="125"/>
                  </a:cxn>
                  <a:cxn ang="0">
                    <a:pos x="186" y="125"/>
                  </a:cxn>
                  <a:cxn ang="0">
                    <a:pos x="186" y="0"/>
                  </a:cxn>
                  <a:cxn ang="0">
                    <a:pos x="151" y="0"/>
                  </a:cxn>
                </a:cxnLst>
                <a:rect l="0" t="0" r="r" b="b"/>
                <a:pathLst>
                  <a:path w="186" h="125">
                    <a:moveTo>
                      <a:pt x="151" y="0"/>
                    </a:moveTo>
                    <a:lnTo>
                      <a:pt x="151" y="11"/>
                    </a:lnTo>
                    <a:lnTo>
                      <a:pt x="174" y="11"/>
                    </a:lnTo>
                    <a:lnTo>
                      <a:pt x="174" y="114"/>
                    </a:lnTo>
                    <a:lnTo>
                      <a:pt x="116" y="114"/>
                    </a:lnTo>
                    <a:lnTo>
                      <a:pt x="116" y="79"/>
                    </a:lnTo>
                    <a:lnTo>
                      <a:pt x="70" y="79"/>
                    </a:lnTo>
                    <a:lnTo>
                      <a:pt x="70" y="114"/>
                    </a:lnTo>
                    <a:lnTo>
                      <a:pt x="13" y="114"/>
                    </a:lnTo>
                    <a:lnTo>
                      <a:pt x="13" y="11"/>
                    </a:lnTo>
                    <a:lnTo>
                      <a:pt x="35" y="11"/>
                    </a:lnTo>
                    <a:lnTo>
                      <a:pt x="35" y="0"/>
                    </a:lnTo>
                    <a:lnTo>
                      <a:pt x="0" y="0"/>
                    </a:lnTo>
                    <a:lnTo>
                      <a:pt x="0" y="125"/>
                    </a:lnTo>
                    <a:lnTo>
                      <a:pt x="186" y="125"/>
                    </a:lnTo>
                    <a:lnTo>
                      <a:pt x="186" y="0"/>
                    </a:lnTo>
                    <a:lnTo>
                      <a:pt x="151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7" name="Freeform 105"/>
              <p:cNvSpPr>
                <a:spLocks noEditPoints="1"/>
              </p:cNvSpPr>
              <p:nvPr/>
            </p:nvSpPr>
            <p:spPr>
              <a:xfrm>
                <a:off x="1571626" y="3013075"/>
                <a:ext cx="147638" cy="128588"/>
              </a:xfrm>
              <a:custGeom>
                <a:cxnLst>
                  <a:cxn ang="0">
                    <a:pos x="0" y="70"/>
                  </a:cxn>
                  <a:cxn ang="0">
                    <a:pos x="0" y="81"/>
                  </a:cxn>
                  <a:cxn ang="0">
                    <a:pos x="93" y="81"/>
                  </a:cxn>
                  <a:cxn ang="0">
                    <a:pos x="93" y="70"/>
                  </a:cxn>
                  <a:cxn ang="0">
                    <a:pos x="93" y="46"/>
                  </a:cxn>
                  <a:cxn ang="0">
                    <a:pos x="93" y="0"/>
                  </a:cxn>
                  <a:cxn ang="0">
                    <a:pos x="0" y="0"/>
                  </a:cxn>
                  <a:cxn ang="0">
                    <a:pos x="0" y="46"/>
                  </a:cxn>
                  <a:cxn ang="0">
                    <a:pos x="0" y="70"/>
                  </a:cxn>
                  <a:cxn ang="0">
                    <a:pos x="34" y="13"/>
                  </a:cxn>
                  <a:cxn ang="0">
                    <a:pos x="34" y="35"/>
                  </a:cxn>
                  <a:cxn ang="0">
                    <a:pos x="58" y="35"/>
                  </a:cxn>
                  <a:cxn ang="0">
                    <a:pos x="58" y="13"/>
                  </a:cxn>
                  <a:cxn ang="0">
                    <a:pos x="69" y="13"/>
                  </a:cxn>
                  <a:cxn ang="0">
                    <a:pos x="69" y="70"/>
                  </a:cxn>
                  <a:cxn ang="0">
                    <a:pos x="58" y="70"/>
                  </a:cxn>
                  <a:cxn ang="0">
                    <a:pos x="58" y="46"/>
                  </a:cxn>
                  <a:cxn ang="0">
                    <a:pos x="34" y="46"/>
                  </a:cxn>
                  <a:cxn ang="0">
                    <a:pos x="34" y="70"/>
                  </a:cxn>
                  <a:cxn ang="0">
                    <a:pos x="23" y="70"/>
                  </a:cxn>
                  <a:cxn ang="0">
                    <a:pos x="23" y="13"/>
                  </a:cxn>
                  <a:cxn ang="0">
                    <a:pos x="34" y="13"/>
                  </a:cxn>
                </a:cxnLst>
                <a:rect l="0" t="0" r="r" b="b"/>
                <a:pathLst>
                  <a:path w="93" h="81">
                    <a:moveTo>
                      <a:pt x="0" y="70"/>
                    </a:moveTo>
                    <a:lnTo>
                      <a:pt x="0" y="81"/>
                    </a:lnTo>
                    <a:lnTo>
                      <a:pt x="93" y="81"/>
                    </a:lnTo>
                    <a:lnTo>
                      <a:pt x="93" y="70"/>
                    </a:lnTo>
                    <a:lnTo>
                      <a:pt x="93" y="46"/>
                    </a:lnTo>
                    <a:lnTo>
                      <a:pt x="93" y="0"/>
                    </a:lnTo>
                    <a:lnTo>
                      <a:pt x="0" y="0"/>
                    </a:lnTo>
                    <a:lnTo>
                      <a:pt x="0" y="46"/>
                    </a:lnTo>
                    <a:lnTo>
                      <a:pt x="0" y="70"/>
                    </a:lnTo>
                    <a:close/>
                    <a:moveTo>
                      <a:pt x="34" y="13"/>
                    </a:moveTo>
                    <a:lnTo>
                      <a:pt x="34" y="35"/>
                    </a:lnTo>
                    <a:lnTo>
                      <a:pt x="58" y="35"/>
                    </a:lnTo>
                    <a:lnTo>
                      <a:pt x="58" y="13"/>
                    </a:lnTo>
                    <a:lnTo>
                      <a:pt x="69" y="13"/>
                    </a:lnTo>
                    <a:lnTo>
                      <a:pt x="69" y="70"/>
                    </a:lnTo>
                    <a:lnTo>
                      <a:pt x="58" y="70"/>
                    </a:lnTo>
                    <a:lnTo>
                      <a:pt x="58" y="46"/>
                    </a:lnTo>
                    <a:lnTo>
                      <a:pt x="34" y="46"/>
                    </a:lnTo>
                    <a:lnTo>
                      <a:pt x="34" y="70"/>
                    </a:lnTo>
                    <a:lnTo>
                      <a:pt x="23" y="70"/>
                    </a:lnTo>
                    <a:lnTo>
                      <a:pt x="23" y="13"/>
                    </a:lnTo>
                    <a:lnTo>
                      <a:pt x="34" y="13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8" name="Rectangle 106"/>
              <p:cNvSpPr>
                <a:spLocks noChangeArrowheads="1"/>
              </p:cNvSpPr>
              <p:nvPr/>
            </p:nvSpPr>
            <p:spPr>
              <a:xfrm>
                <a:off x="1535113" y="3179763"/>
                <a:ext cx="55563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9" name="Rectangle 107"/>
              <p:cNvSpPr>
                <a:spLocks noChangeArrowheads="1"/>
              </p:cNvSpPr>
              <p:nvPr/>
            </p:nvSpPr>
            <p:spPr>
              <a:xfrm>
                <a:off x="1535113" y="3232150"/>
                <a:ext cx="55563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0" name="Rectangle 108"/>
              <p:cNvSpPr>
                <a:spLocks noChangeArrowheads="1"/>
              </p:cNvSpPr>
              <p:nvPr/>
            </p:nvSpPr>
            <p:spPr>
              <a:xfrm>
                <a:off x="1700213" y="3179763"/>
                <a:ext cx="5397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1" name="Rectangle 109"/>
              <p:cNvSpPr>
                <a:spLocks noChangeArrowheads="1"/>
              </p:cNvSpPr>
              <p:nvPr/>
            </p:nvSpPr>
            <p:spPr>
              <a:xfrm>
                <a:off x="1700213" y="3232150"/>
                <a:ext cx="53975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2" name="Rectangle 110"/>
              <p:cNvSpPr>
                <a:spLocks noChangeArrowheads="1"/>
              </p:cNvSpPr>
              <p:nvPr/>
            </p:nvSpPr>
            <p:spPr>
              <a:xfrm>
                <a:off x="1608138" y="3179763"/>
                <a:ext cx="7302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grpSp>
        <p:nvGrpSpPr>
          <p:cNvPr id="61" name="组合 60"/>
          <p:cNvGrpSpPr/>
          <p:nvPr/>
        </p:nvGrpSpPr>
        <p:grpSpPr>
          <a:xfrm>
            <a:off x="9687303" y="5112774"/>
            <a:ext cx="512064" cy="512064"/>
            <a:chOff x="9652578" y="4920707"/>
            <a:chExt cx="512064" cy="512064"/>
          </a:xfrm>
        </p:grpSpPr>
        <p:sp>
          <p:nvSpPr>
            <p:cNvPr id="18" name="椭圆 17"/>
            <p:cNvSpPr/>
            <p:nvPr/>
          </p:nvSpPr>
          <p:spPr>
            <a:xfrm>
              <a:off x="9652578" y="4920707"/>
              <a:ext cx="512064" cy="512064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35" name="Group 62"/>
            <p:cNvGrpSpPr/>
            <p:nvPr/>
          </p:nvGrpSpPr>
          <p:grpSpPr>
            <a:xfrm>
              <a:off x="9737940" y="5070019"/>
              <a:ext cx="364771" cy="253583"/>
              <a:chOff x="2640013" y="3227388"/>
              <a:chExt cx="296863" cy="206375"/>
            </a:xfrm>
            <a:solidFill>
              <a:srgbClr val="017ED6"/>
            </a:solidFill>
          </p:grpSpPr>
          <p:sp>
            <p:nvSpPr>
              <p:cNvPr id="36" name="Freeform 134"/>
              <p:cNvSpPr/>
              <p:nvPr/>
            </p:nvSpPr>
            <p:spPr>
              <a:xfrm>
                <a:off x="2676525" y="3267075"/>
                <a:ext cx="87313" cy="79375"/>
              </a:xfrm>
              <a:custGeom>
                <a:cxnLst>
                  <a:cxn ang="0">
                    <a:pos x="34" y="31"/>
                  </a:cxn>
                  <a:cxn ang="0">
                    <a:pos x="33" y="26"/>
                  </a:cxn>
                  <a:cxn ang="0">
                    <a:pos x="26" y="22"/>
                  </a:cxn>
                  <a:cxn ang="0">
                    <a:pos x="22" y="20"/>
                  </a:cxn>
                  <a:cxn ang="0">
                    <a:pos x="21" y="17"/>
                  </a:cxn>
                  <a:cxn ang="0">
                    <a:pos x="23" y="13"/>
                  </a:cxn>
                  <a:cxn ang="0">
                    <a:pos x="25" y="11"/>
                  </a:cxn>
                  <a:cxn ang="0">
                    <a:pos x="24" y="9"/>
                  </a:cxn>
                  <a:cxn ang="0">
                    <a:pos x="24" y="5"/>
                  </a:cxn>
                  <a:cxn ang="0">
                    <a:pos x="17" y="0"/>
                  </a:cxn>
                  <a:cxn ang="0">
                    <a:pos x="11" y="5"/>
                  </a:cxn>
                  <a:cxn ang="0">
                    <a:pos x="11" y="9"/>
                  </a:cxn>
                  <a:cxn ang="0">
                    <a:pos x="10" y="11"/>
                  </a:cxn>
                  <a:cxn ang="0">
                    <a:pos x="11" y="13"/>
                  </a:cxn>
                  <a:cxn ang="0">
                    <a:pos x="13" y="17"/>
                  </a:cxn>
                  <a:cxn ang="0">
                    <a:pos x="13" y="20"/>
                  </a:cxn>
                  <a:cxn ang="0">
                    <a:pos x="9" y="22"/>
                  </a:cxn>
                  <a:cxn ang="0">
                    <a:pos x="1" y="26"/>
                  </a:cxn>
                  <a:cxn ang="0">
                    <a:pos x="1" y="31"/>
                  </a:cxn>
                  <a:cxn ang="0">
                    <a:pos x="34" y="31"/>
                  </a:cxn>
                </a:cxnLst>
                <a:rect l="0" t="0" r="r" b="b"/>
                <a:pathLst>
                  <a:path w="34" h="31">
                    <a:moveTo>
                      <a:pt x="34" y="31"/>
                    </a:moveTo>
                    <a:cubicBezTo>
                      <a:pt x="34" y="31"/>
                      <a:pt x="34" y="28"/>
                      <a:pt x="33" y="26"/>
                    </a:cubicBezTo>
                    <a:cubicBezTo>
                      <a:pt x="32" y="25"/>
                      <a:pt x="29" y="24"/>
                      <a:pt x="26" y="22"/>
                    </a:cubicBezTo>
                    <a:cubicBezTo>
                      <a:pt x="22" y="21"/>
                      <a:pt x="22" y="20"/>
                      <a:pt x="22" y="20"/>
                    </a:cubicBezTo>
                    <a:cubicBezTo>
                      <a:pt x="21" y="17"/>
                      <a:pt x="21" y="17"/>
                      <a:pt x="21" y="17"/>
                    </a:cubicBezTo>
                    <a:cubicBezTo>
                      <a:pt x="21" y="17"/>
                      <a:pt x="23" y="16"/>
                      <a:pt x="23" y="13"/>
                    </a:cubicBezTo>
                    <a:cubicBezTo>
                      <a:pt x="24" y="13"/>
                      <a:pt x="25" y="12"/>
                      <a:pt x="25" y="11"/>
                    </a:cubicBezTo>
                    <a:cubicBezTo>
                      <a:pt x="25" y="11"/>
                      <a:pt x="25" y="9"/>
                      <a:pt x="24" y="9"/>
                    </a:cubicBezTo>
                    <a:cubicBezTo>
                      <a:pt x="24" y="7"/>
                      <a:pt x="24" y="6"/>
                      <a:pt x="24" y="5"/>
                    </a:cubicBezTo>
                    <a:cubicBezTo>
                      <a:pt x="24" y="3"/>
                      <a:pt x="21" y="0"/>
                      <a:pt x="17" y="0"/>
                    </a:cubicBezTo>
                    <a:cubicBezTo>
                      <a:pt x="13" y="0"/>
                      <a:pt x="11" y="3"/>
                      <a:pt x="11" y="5"/>
                    </a:cubicBezTo>
                    <a:cubicBezTo>
                      <a:pt x="11" y="6"/>
                      <a:pt x="11" y="7"/>
                      <a:pt x="11" y="9"/>
                    </a:cubicBezTo>
                    <a:cubicBezTo>
                      <a:pt x="10" y="9"/>
                      <a:pt x="10" y="11"/>
                      <a:pt x="10" y="11"/>
                    </a:cubicBezTo>
                    <a:cubicBezTo>
                      <a:pt x="10" y="12"/>
                      <a:pt x="11" y="13"/>
                      <a:pt x="11" y="13"/>
                    </a:cubicBezTo>
                    <a:cubicBezTo>
                      <a:pt x="12" y="16"/>
                      <a:pt x="13" y="17"/>
                      <a:pt x="13" y="17"/>
                    </a:cubicBezTo>
                    <a:cubicBezTo>
                      <a:pt x="13" y="20"/>
                      <a:pt x="13" y="20"/>
                      <a:pt x="13" y="20"/>
                    </a:cubicBezTo>
                    <a:cubicBezTo>
                      <a:pt x="13" y="20"/>
                      <a:pt x="12" y="21"/>
                      <a:pt x="9" y="22"/>
                    </a:cubicBezTo>
                    <a:cubicBezTo>
                      <a:pt x="6" y="24"/>
                      <a:pt x="2" y="25"/>
                      <a:pt x="1" y="26"/>
                    </a:cubicBezTo>
                    <a:cubicBezTo>
                      <a:pt x="0" y="28"/>
                      <a:pt x="1" y="31"/>
                      <a:pt x="1" y="31"/>
                    </a:cubicBezTo>
                    <a:lnTo>
                      <a:pt x="34" y="31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7" name="Rectangle 135"/>
              <p:cNvSpPr>
                <a:spLocks noChangeArrowheads="1"/>
              </p:cNvSpPr>
              <p:nvPr/>
            </p:nvSpPr>
            <p:spPr>
              <a:xfrm>
                <a:off x="2789238" y="3267075"/>
                <a:ext cx="74613" cy="17463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8" name="Rectangle 136"/>
              <p:cNvSpPr>
                <a:spLocks noChangeArrowheads="1"/>
              </p:cNvSpPr>
              <p:nvPr/>
            </p:nvSpPr>
            <p:spPr>
              <a:xfrm>
                <a:off x="2789238" y="3305175"/>
                <a:ext cx="112713" cy="17463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39" name="Rectangle 137"/>
              <p:cNvSpPr>
                <a:spLocks noChangeArrowheads="1"/>
              </p:cNvSpPr>
              <p:nvPr/>
            </p:nvSpPr>
            <p:spPr>
              <a:xfrm>
                <a:off x="2789238" y="3340100"/>
                <a:ext cx="92075" cy="1905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40" name="Freeform 138"/>
              <p:cNvSpPr>
                <a:spLocks noEditPoints="1"/>
              </p:cNvSpPr>
              <p:nvPr/>
            </p:nvSpPr>
            <p:spPr>
              <a:xfrm>
                <a:off x="2640013" y="3227388"/>
                <a:ext cx="296863" cy="206375"/>
              </a:xfrm>
              <a:custGeom>
                <a:cxnLst>
                  <a:cxn ang="0">
                    <a:pos x="0" y="0"/>
                  </a:cxn>
                  <a:cxn ang="0">
                    <a:pos x="0" y="80"/>
                  </a:cxn>
                  <a:cxn ang="0">
                    <a:pos x="116" y="80"/>
                  </a:cxn>
                  <a:cxn ang="0">
                    <a:pos x="116" y="0"/>
                  </a:cxn>
                  <a:cxn ang="0">
                    <a:pos x="0" y="0"/>
                  </a:cxn>
                  <a:cxn ang="0">
                    <a:pos x="109" y="73"/>
                  </a:cxn>
                  <a:cxn ang="0">
                    <a:pos x="94" y="73"/>
                  </a:cxn>
                  <a:cxn ang="0">
                    <a:pos x="94" y="69"/>
                  </a:cxn>
                  <a:cxn ang="0">
                    <a:pos x="84" y="59"/>
                  </a:cxn>
                  <a:cxn ang="0">
                    <a:pos x="73" y="69"/>
                  </a:cxn>
                  <a:cxn ang="0">
                    <a:pos x="73" y="73"/>
                  </a:cxn>
                  <a:cxn ang="0">
                    <a:pos x="43" y="73"/>
                  </a:cxn>
                  <a:cxn ang="0">
                    <a:pos x="44" y="69"/>
                  </a:cxn>
                  <a:cxn ang="0">
                    <a:pos x="33" y="59"/>
                  </a:cxn>
                  <a:cxn ang="0">
                    <a:pos x="22" y="69"/>
                  </a:cxn>
                  <a:cxn ang="0">
                    <a:pos x="22" y="73"/>
                  </a:cxn>
                  <a:cxn ang="0">
                    <a:pos x="7" y="73"/>
                  </a:cxn>
                  <a:cxn ang="0">
                    <a:pos x="7" y="8"/>
                  </a:cxn>
                  <a:cxn ang="0">
                    <a:pos x="109" y="8"/>
                  </a:cxn>
                  <a:cxn ang="0">
                    <a:pos x="109" y="73"/>
                  </a:cxn>
                </a:cxnLst>
                <a:rect l="0" t="0" r="r" b="b"/>
                <a:pathLst>
                  <a:path w="115" h="80">
                    <a:moveTo>
                      <a:pt x="0" y="0"/>
                    </a:moveTo>
                    <a:cubicBezTo>
                      <a:pt x="0" y="80"/>
                      <a:pt x="0" y="80"/>
                      <a:pt x="0" y="80"/>
                    </a:cubicBezTo>
                    <a:cubicBezTo>
                      <a:pt x="116" y="80"/>
                      <a:pt x="116" y="80"/>
                      <a:pt x="116" y="80"/>
                    </a:cubicBezTo>
                    <a:cubicBezTo>
                      <a:pt x="116" y="0"/>
                      <a:pt x="116" y="0"/>
                      <a:pt x="116" y="0"/>
                    </a:cubicBezTo>
                    <a:lnTo>
                      <a:pt x="0" y="0"/>
                    </a:lnTo>
                    <a:close/>
                    <a:moveTo>
                      <a:pt x="109" y="73"/>
                    </a:moveTo>
                    <a:cubicBezTo>
                      <a:pt x="94" y="73"/>
                      <a:pt x="94" y="73"/>
                      <a:pt x="94" y="73"/>
                    </a:cubicBezTo>
                    <a:cubicBezTo>
                      <a:pt x="94" y="72"/>
                      <a:pt x="94" y="71"/>
                      <a:pt x="94" y="69"/>
                    </a:cubicBezTo>
                    <a:cubicBezTo>
                      <a:pt x="94" y="63"/>
                      <a:pt x="90" y="59"/>
                      <a:pt x="84" y="59"/>
                    </a:cubicBezTo>
                    <a:cubicBezTo>
                      <a:pt x="78" y="59"/>
                      <a:pt x="73" y="63"/>
                      <a:pt x="73" y="69"/>
                    </a:cubicBezTo>
                    <a:cubicBezTo>
                      <a:pt x="73" y="71"/>
                      <a:pt x="73" y="72"/>
                      <a:pt x="73" y="73"/>
                    </a:cubicBezTo>
                    <a:cubicBezTo>
                      <a:pt x="43" y="73"/>
                      <a:pt x="43" y="73"/>
                      <a:pt x="43" y="73"/>
                    </a:cubicBezTo>
                    <a:cubicBezTo>
                      <a:pt x="43" y="72"/>
                      <a:pt x="44" y="71"/>
                      <a:pt x="44" y="69"/>
                    </a:cubicBezTo>
                    <a:cubicBezTo>
                      <a:pt x="44" y="63"/>
                      <a:pt x="39" y="59"/>
                      <a:pt x="33" y="59"/>
                    </a:cubicBezTo>
                    <a:cubicBezTo>
                      <a:pt x="27" y="59"/>
                      <a:pt x="22" y="63"/>
                      <a:pt x="22" y="69"/>
                    </a:cubicBezTo>
                    <a:cubicBezTo>
                      <a:pt x="22" y="71"/>
                      <a:pt x="22" y="72"/>
                      <a:pt x="22" y="73"/>
                    </a:cubicBezTo>
                    <a:cubicBezTo>
                      <a:pt x="7" y="73"/>
                      <a:pt x="7" y="73"/>
                      <a:pt x="7" y="73"/>
                    </a:cubicBezTo>
                    <a:cubicBezTo>
                      <a:pt x="7" y="8"/>
                      <a:pt x="7" y="8"/>
                      <a:pt x="7" y="8"/>
                    </a:cubicBezTo>
                    <a:cubicBezTo>
                      <a:pt x="109" y="8"/>
                      <a:pt x="109" y="8"/>
                      <a:pt x="109" y="8"/>
                    </a:cubicBezTo>
                    <a:lnTo>
                      <a:pt x="109" y="73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19"/>
          <p:cNvSpPr/>
          <p:nvPr userDrawn="1"/>
        </p:nvSpPr>
        <p:spPr>
          <a:xfrm>
            <a:off x="-6730" y="92597"/>
            <a:ext cx="625033" cy="601884"/>
          </a:xfrm>
          <a:prstGeom prst="rect">
            <a:avLst/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8" name="矩形 28"/>
          <p:cNvSpPr/>
          <p:nvPr userDrawn="1"/>
        </p:nvSpPr>
        <p:spPr>
          <a:xfrm>
            <a:off x="1" y="6701742"/>
            <a:ext cx="12192000" cy="156258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9" name="TextBox 75"/>
          <p:cNvSpPr txBox="1"/>
          <p:nvPr userDrawn="1"/>
        </p:nvSpPr>
        <p:spPr>
          <a:xfrm>
            <a:off x="660014" y="56550"/>
            <a:ext cx="10419602" cy="70815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-</a:t>
            </a:r>
          </a:p>
        </p:txBody>
      </p:sp>
      <p:sp>
        <p:nvSpPr>
          <p:cNvPr id="100" name="平行四边形 30"/>
          <p:cNvSpPr/>
          <p:nvPr userDrawn="1"/>
        </p:nvSpPr>
        <p:spPr>
          <a:xfrm>
            <a:off x="11195978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60A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1" name="平行四边形 31"/>
          <p:cNvSpPr/>
          <p:nvPr userDrawn="1"/>
        </p:nvSpPr>
        <p:spPr>
          <a:xfrm>
            <a:off x="11391556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2" name="平行四边形 32"/>
          <p:cNvSpPr/>
          <p:nvPr userDrawn="1"/>
        </p:nvSpPr>
        <p:spPr>
          <a:xfrm>
            <a:off x="11593200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0B0F0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3" name="组合 32"/>
          <p:cNvGrpSpPr/>
          <p:nvPr/>
        </p:nvGrpSpPr>
        <p:grpSpPr>
          <a:xfrm>
            <a:off x="4311095" y="634264"/>
            <a:ext cx="3834748" cy="1024508"/>
            <a:chOff x="4311095" y="634264"/>
            <a:chExt cx="3834748" cy="1024508"/>
          </a:xfrm>
        </p:grpSpPr>
        <p:sp>
          <p:nvSpPr>
            <p:cNvPr id="35" name="梯形 34"/>
            <p:cNvSpPr/>
            <p:nvPr/>
          </p:nvSpPr>
          <p:spPr>
            <a:xfrm>
              <a:off x="4953000" y="1414300"/>
              <a:ext cx="2286000" cy="244472"/>
            </a:xfrm>
            <a:prstGeom prst="trapezoid">
              <a:avLst>
                <a:gd name="adj" fmla="val 141885"/>
              </a:avLst>
            </a:prstGeom>
            <a:solidFill>
              <a:srgbClr val="017ED6"/>
            </a:solidFill>
            <a:ln w="0" cap="flat">
              <a:noFill/>
              <a:prstDash val="solid"/>
              <a:miter lim="8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文本框 36"/>
            <p:cNvSpPr txBox="1"/>
            <p:nvPr/>
          </p:nvSpPr>
          <p:spPr>
            <a:xfrm>
              <a:off x="4311095" y="830399"/>
              <a:ext cx="3834748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dist" defTabSz="914400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zh-CN" sz="2400" i="0" u="none" strike="noStrike" kern="1200" cap="none" spc="0" normalizeH="0" baseline="0" noProof="0">
                  <a:ln>
                    <a:noFill/>
                  </a:ln>
                  <a:solidFill>
                    <a:schemeClr val="bg1">
                      <a:lumMod val="85000"/>
                    </a:schemeClr>
                  </a:solidFill>
                  <a:effectLst/>
                  <a:uLnTx/>
                  <a:uFillTx/>
                  <a:latin typeface="宋体"/>
                  <a:ea typeface="+mj-ea"/>
                  <a:cs typeface="+mn-cs"/>
                  <a:sym typeface="宋体"/>
                </a:rPr>
                <a:t>CONTENTS</a:t>
              </a:r>
              <a:endParaRPr kumimoji="0" lang="zh-CN" altLang="en-US" sz="2400" i="0" u="none" strike="noStrike" kern="1200" cap="none" spc="0" normalizeH="0" baseline="0" noProof="0">
                <a:ln>
                  <a:noFill/>
                </a:ln>
                <a:solidFill>
                  <a:schemeClr val="bg1">
                    <a:lumMod val="85000"/>
                  </a:schemeClr>
                </a:solidFill>
                <a:effectLst/>
                <a:uLnTx/>
                <a:uFillTx/>
                <a:latin typeface="宋体"/>
                <a:ea typeface="+mj-ea"/>
                <a:cs typeface="+mn-cs"/>
                <a:sym typeface="宋体"/>
              </a:endParaRPr>
            </a:p>
          </p:txBody>
        </p:sp>
        <p:sp>
          <p:nvSpPr>
            <p:cNvPr id="39" name="文本框 57"/>
            <p:cNvSpPr txBox="1">
              <a:spLocks noChangeArrowheads="1"/>
            </p:cNvSpPr>
            <p:nvPr/>
          </p:nvSpPr>
          <p:spPr>
            <a:xfrm>
              <a:off x="5215725" y="634264"/>
              <a:ext cx="1760552" cy="83099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1pPr>
              <a:lvl2pPr marL="742950" indent="-28575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2pPr>
              <a:lvl3pPr marL="11430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3pPr>
              <a:lvl4pPr marL="16002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4pPr>
              <a:lvl5pPr marL="2057400" indent="-228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defRPr sz="1800" kern="1200">
                  <a:solidFill>
                    <a:schemeClr val="tx1"/>
                  </a:solidFill>
                  <a:latin typeface="Calibri" pitchFamily="34" charset="0"/>
                  <a:ea typeface="宋体" pitchFamily="2" charset="-122"/>
                  <a:cs typeface="+mn-cs"/>
                </a:defRPr>
              </a:lvl9pPr>
            </a:lstStyle>
            <a:p>
              <a:pPr marL="0" marR="0" lvl="0" indent="0" algn="ct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 typeface="Arial" pitchFamily="34" charset="0"/>
                <a:buNone/>
                <a:defRPr/>
              </a:pPr>
              <a:r>
                <a:rPr kumimoji="0" lang="zh-CN" altLang="en-US" sz="4800" b="1" i="0" u="none" strike="noStrike" kern="1200" cap="none" spc="300" normalizeH="0" baseline="0" noProof="0">
                  <a:ln>
                    <a:noFill/>
                  </a:ln>
                  <a:solidFill>
                    <a:srgbClr val="595959"/>
                  </a:solidFill>
                  <a:effectLst/>
                  <a:uLnTx/>
                  <a:uFillTx/>
                  <a:latin typeface="宋体"/>
                  <a:ea typeface="+mj-ea"/>
                  <a:cs typeface="+mn-cs"/>
                  <a:sym typeface="宋体"/>
                </a:rPr>
                <a:t>目录</a:t>
              </a:r>
            </a:p>
          </p:txBody>
        </p:sp>
      </p:grpSp>
      <p:grpSp>
        <p:nvGrpSpPr>
          <p:cNvPr id="43" name="组合 42"/>
          <p:cNvGrpSpPr/>
          <p:nvPr/>
        </p:nvGrpSpPr>
        <p:grpSpPr>
          <a:xfrm>
            <a:off x="1733846" y="2181982"/>
            <a:ext cx="1778417" cy="1765904"/>
            <a:chOff x="1733846" y="2181982"/>
            <a:chExt cx="1778417" cy="1765904"/>
          </a:xfrm>
        </p:grpSpPr>
        <p:sp>
          <p:nvSpPr>
            <p:cNvPr id="45" name="矩形 44"/>
            <p:cNvSpPr/>
            <p:nvPr/>
          </p:nvSpPr>
          <p:spPr>
            <a:xfrm>
              <a:off x="1733846" y="2181982"/>
              <a:ext cx="1778417" cy="1765904"/>
            </a:xfrm>
            <a:prstGeom prst="rect">
              <a:avLst/>
            </a:prstGeom>
            <a:solidFill>
              <a:schemeClr val="bg1"/>
            </a:solidFill>
            <a:ln w="0" cap="flat">
              <a:noFill/>
              <a:prstDash val="solid"/>
              <a:miter lim="800000"/>
            </a:ln>
            <a:effectLst>
              <a:outerShdw blurRad="127000" dist="76200" dir="5400000" algn="t" rotWithShape="0">
                <a:prstClr val="black">
                  <a:alpha val="17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î$lïḑè"/>
            <p:cNvSpPr/>
            <p:nvPr/>
          </p:nvSpPr>
          <p:spPr>
            <a:xfrm>
              <a:off x="1915141" y="3125131"/>
              <a:ext cx="1006116" cy="53909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xmlns:p15="http://schemas.microsoft.com/office/powerpoint/2012/main" xmlns:p14="http://schemas.microsoft.com/office/powerpoint/2010/main" val="1"/>
              </a:ext>
            </a:extLst>
          </p:spPr>
          <p:txBody>
            <a:bodyPr wrap="square" lIns="45719" tIns="45719" rIns="45719" bIns="45719" numCol="1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2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1600">
                  <a:solidFill>
                    <a:schemeClr val="tx1">
                      <a:lumMod val="85000"/>
                      <a:lumOff val="15000"/>
                    </a:schemeClr>
                  </a:solidFill>
                  <a:latin typeface="宋体"/>
                  <a:ea typeface="+mj-ea"/>
                  <a:sym typeface="宋体"/>
                </a:rPr>
                <a:t>引言</a:t>
              </a:r>
            </a:p>
          </p:txBody>
        </p:sp>
        <p:sp>
          <p:nvSpPr>
            <p:cNvPr id="49" name="文本框 48"/>
            <p:cNvSpPr txBox="1"/>
            <p:nvPr/>
          </p:nvSpPr>
          <p:spPr>
            <a:xfrm>
              <a:off x="1915141" y="2319962"/>
              <a:ext cx="671676" cy="615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0" tIns="0" rIns="0" bIns="0" numCol="1" spcCol="381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r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zh-CN" sz="4000" b="1" i="1" u="none" strike="noStrike" cap="none" spc="0" normalizeH="0" baseline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FillTx/>
                  <a:latin typeface="宋体"/>
                  <a:ea typeface="+mj-ea"/>
                  <a:cs typeface="Arial"/>
                  <a:sym typeface="宋体"/>
                </a:rPr>
                <a:t>01</a:t>
              </a:r>
              <a:endParaRPr kumimoji="0" lang="zh-CN" altLang="en-US" sz="4000" b="1" i="1" u="none" strike="noStrike" cap="none" spc="0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宋体"/>
                <a:ea typeface="+mj-ea"/>
                <a:cs typeface="Arial"/>
                <a:sym typeface="宋体"/>
              </a:endParaRPr>
            </a:p>
          </p:txBody>
        </p:sp>
        <p:sp>
          <p:nvSpPr>
            <p:cNvPr id="59" name="平行四边形 58"/>
            <p:cNvSpPr/>
            <p:nvPr/>
          </p:nvSpPr>
          <p:spPr>
            <a:xfrm>
              <a:off x="1915141" y="2739018"/>
              <a:ext cx="891149" cy="172617"/>
            </a:xfrm>
            <a:prstGeom prst="parallelogram">
              <a:avLst/>
            </a:prstGeom>
            <a:solidFill>
              <a:srgbClr val="017ED6"/>
            </a:solidFill>
            <a:ln w="0" cap="flat">
              <a:noFill/>
              <a:prstDash val="solid"/>
              <a:miter lim="8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report_174544"/>
            <p:cNvSpPr>
              <a:spLocks noChangeAspect="1"/>
            </p:cNvSpPr>
            <p:nvPr/>
          </p:nvSpPr>
          <p:spPr>
            <a:xfrm>
              <a:off x="2971808" y="3274283"/>
              <a:ext cx="435100" cy="575617"/>
            </a:xfrm>
            <a:custGeom>
              <a:gdLst>
                <a:gd name="connsiteX0" fmla="*/ 80374 w 459945"/>
                <a:gd name="connsiteY0" fmla="*/ 413443 h 608486"/>
                <a:gd name="connsiteX1" fmla="*/ 287413 w 459945"/>
                <a:gd name="connsiteY1" fmla="*/ 413443 h 608486"/>
                <a:gd name="connsiteX2" fmla="*/ 287413 w 459945"/>
                <a:gd name="connsiteY2" fmla="*/ 436236 h 608486"/>
                <a:gd name="connsiteX3" fmla="*/ 80374 w 459945"/>
                <a:gd name="connsiteY3" fmla="*/ 436236 h 608486"/>
                <a:gd name="connsiteX4" fmla="*/ 80374 w 459945"/>
                <a:gd name="connsiteY4" fmla="*/ 355932 h 608486"/>
                <a:gd name="connsiteX5" fmla="*/ 241475 w 459945"/>
                <a:gd name="connsiteY5" fmla="*/ 355932 h 608486"/>
                <a:gd name="connsiteX6" fmla="*/ 241475 w 459945"/>
                <a:gd name="connsiteY6" fmla="*/ 378936 h 608486"/>
                <a:gd name="connsiteX7" fmla="*/ 80374 w 459945"/>
                <a:gd name="connsiteY7" fmla="*/ 378936 h 608486"/>
                <a:gd name="connsiteX8" fmla="*/ 80374 w 459945"/>
                <a:gd name="connsiteY8" fmla="*/ 298633 h 608486"/>
                <a:gd name="connsiteX9" fmla="*/ 322413 w 459945"/>
                <a:gd name="connsiteY9" fmla="*/ 298633 h 608486"/>
                <a:gd name="connsiteX10" fmla="*/ 322413 w 459945"/>
                <a:gd name="connsiteY10" fmla="*/ 321426 h 608486"/>
                <a:gd name="connsiteX11" fmla="*/ 80374 w 459945"/>
                <a:gd name="connsiteY11" fmla="*/ 321426 h 608486"/>
                <a:gd name="connsiteX12" fmla="*/ 113187 w 459945"/>
                <a:gd name="connsiteY12" fmla="*/ 111260 h 608486"/>
                <a:gd name="connsiteX13" fmla="*/ 92093 w 459945"/>
                <a:gd name="connsiteY13" fmla="*/ 160837 h 608486"/>
                <a:gd name="connsiteX14" fmla="*/ 161084 w 459945"/>
                <a:gd name="connsiteY14" fmla="*/ 229749 h 608486"/>
                <a:gd name="connsiteX15" fmla="*/ 222630 w 459945"/>
                <a:gd name="connsiteY15" fmla="*/ 191575 h 608486"/>
                <a:gd name="connsiteX16" fmla="*/ 160836 w 459945"/>
                <a:gd name="connsiteY16" fmla="*/ 182403 h 608486"/>
                <a:gd name="connsiteX17" fmla="*/ 152646 w 459945"/>
                <a:gd name="connsiteY17" fmla="*/ 176949 h 608486"/>
                <a:gd name="connsiteX18" fmla="*/ 161084 w 459945"/>
                <a:gd name="connsiteY18" fmla="*/ 91925 h 608486"/>
                <a:gd name="connsiteX19" fmla="*/ 132048 w 459945"/>
                <a:gd name="connsiteY19" fmla="*/ 98122 h 608486"/>
                <a:gd name="connsiteX20" fmla="*/ 169522 w 459945"/>
                <a:gd name="connsiteY20" fmla="*/ 160341 h 608486"/>
                <a:gd name="connsiteX21" fmla="*/ 229330 w 459945"/>
                <a:gd name="connsiteY21" fmla="*/ 169265 h 608486"/>
                <a:gd name="connsiteX22" fmla="*/ 230075 w 459945"/>
                <a:gd name="connsiteY22" fmla="*/ 160837 h 608486"/>
                <a:gd name="connsiteX23" fmla="*/ 161084 w 459945"/>
                <a:gd name="connsiteY23" fmla="*/ 91925 h 608486"/>
                <a:gd name="connsiteX24" fmla="*/ 161084 w 459945"/>
                <a:gd name="connsiteY24" fmla="*/ 68872 h 608486"/>
                <a:gd name="connsiteX25" fmla="*/ 252906 w 459945"/>
                <a:gd name="connsiteY25" fmla="*/ 160837 h 608486"/>
                <a:gd name="connsiteX26" fmla="*/ 161084 w 459945"/>
                <a:gd name="connsiteY26" fmla="*/ 252554 h 608486"/>
                <a:gd name="connsiteX27" fmla="*/ 69013 w 459945"/>
                <a:gd name="connsiteY27" fmla="*/ 160837 h 608486"/>
                <a:gd name="connsiteX28" fmla="*/ 161084 w 459945"/>
                <a:gd name="connsiteY28" fmla="*/ 68872 h 608486"/>
                <a:gd name="connsiteX29" fmla="*/ 23084 w 459945"/>
                <a:gd name="connsiteY29" fmla="*/ 23051 h 608486"/>
                <a:gd name="connsiteX30" fmla="*/ 23084 w 459945"/>
                <a:gd name="connsiteY30" fmla="*/ 585683 h 608486"/>
                <a:gd name="connsiteX31" fmla="*/ 437109 w 459945"/>
                <a:gd name="connsiteY31" fmla="*/ 585683 h 608486"/>
                <a:gd name="connsiteX32" fmla="*/ 437109 w 459945"/>
                <a:gd name="connsiteY32" fmla="*/ 112774 h 608486"/>
                <a:gd name="connsiteX33" fmla="*/ 353212 w 459945"/>
                <a:gd name="connsiteY33" fmla="*/ 23051 h 608486"/>
                <a:gd name="connsiteX34" fmla="*/ 11418 w 459945"/>
                <a:gd name="connsiteY34" fmla="*/ 0 h 608486"/>
                <a:gd name="connsiteX35" fmla="*/ 353212 w 459945"/>
                <a:gd name="connsiteY35" fmla="*/ 0 h 608486"/>
                <a:gd name="connsiteX36" fmla="*/ 459945 w 459945"/>
                <a:gd name="connsiteY36" fmla="*/ 112774 h 608486"/>
                <a:gd name="connsiteX37" fmla="*/ 459945 w 459945"/>
                <a:gd name="connsiteY37" fmla="*/ 597085 h 608486"/>
                <a:gd name="connsiteX38" fmla="*/ 448527 w 459945"/>
                <a:gd name="connsiteY38" fmla="*/ 608486 h 608486"/>
                <a:gd name="connsiteX39" fmla="*/ 11418 w 459945"/>
                <a:gd name="connsiteY39" fmla="*/ 608486 h 608486"/>
                <a:gd name="connsiteX40" fmla="*/ 0 w 459945"/>
                <a:gd name="connsiteY40" fmla="*/ 597085 h 608486"/>
                <a:gd name="connsiteX41" fmla="*/ 0 w 459945"/>
                <a:gd name="connsiteY41" fmla="*/ 11401 h 608486"/>
                <a:gd name="connsiteX42" fmla="*/ 11418 w 459945"/>
                <a:gd name="connsiteY42" fmla="*/ 0 h 60848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</a:cxnLst>
              <a:rect l="l" t="t" r="r" b="b"/>
              <a:pathLst>
                <a:path w="459945" h="608486">
                  <a:moveTo>
                    <a:pt x="80374" y="413443"/>
                  </a:moveTo>
                  <a:lnTo>
                    <a:pt x="287413" y="413443"/>
                  </a:lnTo>
                  <a:lnTo>
                    <a:pt x="287413" y="436236"/>
                  </a:lnTo>
                  <a:lnTo>
                    <a:pt x="80374" y="436236"/>
                  </a:lnTo>
                  <a:close/>
                  <a:moveTo>
                    <a:pt x="80374" y="355932"/>
                  </a:moveTo>
                  <a:lnTo>
                    <a:pt x="241475" y="355932"/>
                  </a:lnTo>
                  <a:lnTo>
                    <a:pt x="241475" y="378936"/>
                  </a:lnTo>
                  <a:lnTo>
                    <a:pt x="80374" y="378936"/>
                  </a:lnTo>
                  <a:close/>
                  <a:moveTo>
                    <a:pt x="80374" y="298633"/>
                  </a:moveTo>
                  <a:lnTo>
                    <a:pt x="322413" y="298633"/>
                  </a:lnTo>
                  <a:lnTo>
                    <a:pt x="322413" y="321426"/>
                  </a:lnTo>
                  <a:lnTo>
                    <a:pt x="80374" y="321426"/>
                  </a:lnTo>
                  <a:close/>
                  <a:moveTo>
                    <a:pt x="113187" y="111260"/>
                  </a:moveTo>
                  <a:cubicBezTo>
                    <a:pt x="100034" y="123654"/>
                    <a:pt x="92093" y="141254"/>
                    <a:pt x="92093" y="160837"/>
                  </a:cubicBezTo>
                  <a:cubicBezTo>
                    <a:pt x="92093" y="198763"/>
                    <a:pt x="122866" y="229749"/>
                    <a:pt x="161084" y="229749"/>
                  </a:cubicBezTo>
                  <a:cubicBezTo>
                    <a:pt x="187886" y="229749"/>
                    <a:pt x="211214" y="214132"/>
                    <a:pt x="222630" y="191575"/>
                  </a:cubicBezTo>
                  <a:lnTo>
                    <a:pt x="160836" y="182403"/>
                  </a:lnTo>
                  <a:cubicBezTo>
                    <a:pt x="157361" y="181907"/>
                    <a:pt x="154383" y="179924"/>
                    <a:pt x="152646" y="176949"/>
                  </a:cubicBezTo>
                  <a:close/>
                  <a:moveTo>
                    <a:pt x="161084" y="91925"/>
                  </a:moveTo>
                  <a:cubicBezTo>
                    <a:pt x="150661" y="91925"/>
                    <a:pt x="140982" y="94156"/>
                    <a:pt x="132048" y="98122"/>
                  </a:cubicBezTo>
                  <a:lnTo>
                    <a:pt x="169522" y="160341"/>
                  </a:lnTo>
                  <a:lnTo>
                    <a:pt x="229330" y="169265"/>
                  </a:lnTo>
                  <a:cubicBezTo>
                    <a:pt x="229827" y="166538"/>
                    <a:pt x="230075" y="163564"/>
                    <a:pt x="230075" y="160837"/>
                  </a:cubicBezTo>
                  <a:cubicBezTo>
                    <a:pt x="230075" y="122663"/>
                    <a:pt x="199054" y="91925"/>
                    <a:pt x="161084" y="91925"/>
                  </a:cubicBezTo>
                  <a:close/>
                  <a:moveTo>
                    <a:pt x="161084" y="68872"/>
                  </a:moveTo>
                  <a:cubicBezTo>
                    <a:pt x="211710" y="68872"/>
                    <a:pt x="252906" y="110021"/>
                    <a:pt x="252906" y="160837"/>
                  </a:cubicBezTo>
                  <a:cubicBezTo>
                    <a:pt x="252906" y="211405"/>
                    <a:pt x="211710" y="252554"/>
                    <a:pt x="161084" y="252554"/>
                  </a:cubicBezTo>
                  <a:cubicBezTo>
                    <a:pt x="110209" y="252554"/>
                    <a:pt x="69013" y="211405"/>
                    <a:pt x="69013" y="160837"/>
                  </a:cubicBezTo>
                  <a:cubicBezTo>
                    <a:pt x="69013" y="110021"/>
                    <a:pt x="110209" y="68872"/>
                    <a:pt x="161084" y="68872"/>
                  </a:cubicBezTo>
                  <a:close/>
                  <a:moveTo>
                    <a:pt x="23084" y="23051"/>
                  </a:moveTo>
                  <a:lnTo>
                    <a:pt x="23084" y="585683"/>
                  </a:lnTo>
                  <a:lnTo>
                    <a:pt x="437109" y="585683"/>
                  </a:lnTo>
                  <a:lnTo>
                    <a:pt x="437109" y="112774"/>
                  </a:lnTo>
                  <a:cubicBezTo>
                    <a:pt x="437109" y="85015"/>
                    <a:pt x="379027" y="23051"/>
                    <a:pt x="353212" y="23051"/>
                  </a:cubicBezTo>
                  <a:close/>
                  <a:moveTo>
                    <a:pt x="11418" y="0"/>
                  </a:moveTo>
                  <a:lnTo>
                    <a:pt x="353212" y="0"/>
                  </a:lnTo>
                  <a:cubicBezTo>
                    <a:pt x="391189" y="0"/>
                    <a:pt x="459945" y="72622"/>
                    <a:pt x="459945" y="112774"/>
                  </a:cubicBezTo>
                  <a:lnTo>
                    <a:pt x="459945" y="597085"/>
                  </a:lnTo>
                  <a:cubicBezTo>
                    <a:pt x="459945" y="603529"/>
                    <a:pt x="454981" y="608486"/>
                    <a:pt x="448527" y="608486"/>
                  </a:cubicBezTo>
                  <a:lnTo>
                    <a:pt x="11418" y="608486"/>
                  </a:lnTo>
                  <a:cubicBezTo>
                    <a:pt x="5212" y="608486"/>
                    <a:pt x="0" y="603529"/>
                    <a:pt x="0" y="597085"/>
                  </a:cubicBezTo>
                  <a:lnTo>
                    <a:pt x="0" y="11401"/>
                  </a:lnTo>
                  <a:cubicBezTo>
                    <a:pt x="0" y="5205"/>
                    <a:pt x="5212" y="0"/>
                    <a:pt x="11418" y="0"/>
                  </a:cubicBezTo>
                  <a:close/>
                </a:path>
              </a:pathLst>
            </a:custGeom>
            <a:gradFill>
              <a:gsLst>
                <a:gs pos="100000">
                  <a:schemeClr val="bg1"/>
                </a:gs>
                <a:gs pos="22000">
                  <a:schemeClr val="bg1">
                    <a:lumMod val="85000"/>
                  </a:schemeClr>
                </a:gs>
              </a:gsLst>
              <a:lin ang="5400000" scaled="1"/>
            </a:gradFill>
            <a:ln w="3175">
              <a:gradFill>
                <a:gsLst>
                  <a:gs pos="22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1" name="组合 60"/>
          <p:cNvGrpSpPr/>
          <p:nvPr/>
        </p:nvGrpSpPr>
        <p:grpSpPr>
          <a:xfrm>
            <a:off x="4027432" y="2181982"/>
            <a:ext cx="1778417" cy="1765904"/>
            <a:chOff x="4027432" y="2181982"/>
            <a:chExt cx="1778417" cy="1765904"/>
          </a:xfrm>
        </p:grpSpPr>
        <p:sp>
          <p:nvSpPr>
            <p:cNvPr id="62" name="矩形 61"/>
            <p:cNvSpPr/>
            <p:nvPr/>
          </p:nvSpPr>
          <p:spPr>
            <a:xfrm>
              <a:off x="4027432" y="2181982"/>
              <a:ext cx="1778417" cy="1765904"/>
            </a:xfrm>
            <a:prstGeom prst="rect">
              <a:avLst/>
            </a:prstGeom>
            <a:solidFill>
              <a:schemeClr val="bg1"/>
            </a:solidFill>
            <a:ln w="0" cap="flat">
              <a:noFill/>
              <a:prstDash val="solid"/>
              <a:miter lim="800000"/>
            </a:ln>
            <a:effectLst>
              <a:outerShdw blurRad="127000" dist="76200" dir="5400000" algn="t" rotWithShape="0">
                <a:prstClr val="black">
                  <a:alpha val="17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î$lïḑè"/>
            <p:cNvSpPr/>
            <p:nvPr/>
          </p:nvSpPr>
          <p:spPr>
            <a:xfrm>
              <a:off x="4208727" y="3125131"/>
              <a:ext cx="1006998" cy="53909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xmlns:p15="http://schemas.microsoft.com/office/powerpoint/2012/main" xmlns:p14="http://schemas.microsoft.com/office/powerpoint/2010/main" val="1"/>
              </a:ext>
            </a:extLst>
          </p:spPr>
          <p:txBody>
            <a:bodyPr wrap="square" lIns="45719" tIns="45719" rIns="45719" bIns="45719" numCol="1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2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1600">
                  <a:solidFill>
                    <a:schemeClr val="tx1">
                      <a:lumMod val="85000"/>
                      <a:lumOff val="15000"/>
                    </a:schemeClr>
                  </a:solidFill>
                  <a:latin typeface="宋体"/>
                  <a:sym typeface="宋体"/>
                </a:rPr>
                <a:t>职业概述</a:t>
              </a:r>
            </a:p>
          </p:txBody>
        </p:sp>
        <p:sp>
          <p:nvSpPr>
            <p:cNvPr id="64" name="文本框 63"/>
            <p:cNvSpPr txBox="1"/>
            <p:nvPr/>
          </p:nvSpPr>
          <p:spPr>
            <a:xfrm>
              <a:off x="4208727" y="2319962"/>
              <a:ext cx="671676" cy="615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0" tIns="0" rIns="0" bIns="0" numCol="1" spcCol="381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r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zh-CN" sz="4000" b="1" i="1" u="none" strike="noStrike" cap="none" spc="0" normalizeH="0" baseline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FillTx/>
                  <a:latin typeface="宋体"/>
                  <a:ea typeface="+mj-ea"/>
                  <a:cs typeface="Arial"/>
                  <a:sym typeface="宋体"/>
                </a:rPr>
                <a:t>02</a:t>
              </a:r>
              <a:endParaRPr kumimoji="0" lang="zh-CN" altLang="en-US" sz="4000" b="1" i="1" u="none" strike="noStrike" cap="none" spc="0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宋体"/>
                <a:ea typeface="+mj-ea"/>
                <a:cs typeface="Arial"/>
                <a:sym typeface="宋体"/>
              </a:endParaRPr>
            </a:p>
          </p:txBody>
        </p:sp>
        <p:sp>
          <p:nvSpPr>
            <p:cNvPr id="65" name="平行四边形 64"/>
            <p:cNvSpPr/>
            <p:nvPr/>
          </p:nvSpPr>
          <p:spPr>
            <a:xfrm>
              <a:off x="4208727" y="2739018"/>
              <a:ext cx="891149" cy="172617"/>
            </a:xfrm>
            <a:prstGeom prst="parallelogram">
              <a:avLst/>
            </a:prstGeom>
            <a:solidFill>
              <a:srgbClr val="017ED6"/>
            </a:solidFill>
            <a:ln w="0" cap="flat">
              <a:noFill/>
              <a:prstDash val="solid"/>
              <a:miter lim="8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big-shopping-store_81861"/>
            <p:cNvSpPr>
              <a:spLocks noChangeAspect="1"/>
            </p:cNvSpPr>
            <p:nvPr/>
          </p:nvSpPr>
          <p:spPr>
            <a:xfrm>
              <a:off x="5121439" y="3363298"/>
              <a:ext cx="575617" cy="501199"/>
            </a:xfrm>
            <a:custGeom>
              <a:gdLst>
                <a:gd name="connsiteX0" fmla="*/ 325961 w 623869"/>
                <a:gd name="connsiteY0" fmla="*/ 352386 h 543213"/>
                <a:gd name="connsiteX1" fmla="*/ 325961 w 623869"/>
                <a:gd name="connsiteY1" fmla="*/ 433149 h 543213"/>
                <a:gd name="connsiteX2" fmla="*/ 462677 w 623869"/>
                <a:gd name="connsiteY2" fmla="*/ 433149 h 543213"/>
                <a:gd name="connsiteX3" fmla="*/ 462677 w 623869"/>
                <a:gd name="connsiteY3" fmla="*/ 352386 h 543213"/>
                <a:gd name="connsiteX4" fmla="*/ 193137 w 623869"/>
                <a:gd name="connsiteY4" fmla="*/ 339208 h 543213"/>
                <a:gd name="connsiteX5" fmla="*/ 205133 w 623869"/>
                <a:gd name="connsiteY5" fmla="*/ 351190 h 543213"/>
                <a:gd name="connsiteX6" fmla="*/ 205133 w 623869"/>
                <a:gd name="connsiteY6" fmla="*/ 432369 h 543213"/>
                <a:gd name="connsiteX7" fmla="*/ 193137 w 623869"/>
                <a:gd name="connsiteY7" fmla="*/ 444351 h 543213"/>
                <a:gd name="connsiteX8" fmla="*/ 181141 w 623869"/>
                <a:gd name="connsiteY8" fmla="*/ 432369 h 543213"/>
                <a:gd name="connsiteX9" fmla="*/ 181141 w 623869"/>
                <a:gd name="connsiteY9" fmla="*/ 351190 h 543213"/>
                <a:gd name="connsiteX10" fmla="*/ 193137 w 623869"/>
                <a:gd name="connsiteY10" fmla="*/ 339208 h 543213"/>
                <a:gd name="connsiteX11" fmla="*/ 313955 w 623869"/>
                <a:gd name="connsiteY11" fmla="*/ 328412 h 543213"/>
                <a:gd name="connsiteX12" fmla="*/ 474683 w 623869"/>
                <a:gd name="connsiteY12" fmla="*/ 328412 h 543213"/>
                <a:gd name="connsiteX13" fmla="*/ 486689 w 623869"/>
                <a:gd name="connsiteY13" fmla="*/ 340399 h 543213"/>
                <a:gd name="connsiteX14" fmla="*/ 486689 w 623869"/>
                <a:gd name="connsiteY14" fmla="*/ 445136 h 543213"/>
                <a:gd name="connsiteX15" fmla="*/ 474683 w 623869"/>
                <a:gd name="connsiteY15" fmla="*/ 457123 h 543213"/>
                <a:gd name="connsiteX16" fmla="*/ 313955 w 623869"/>
                <a:gd name="connsiteY16" fmla="*/ 457123 h 543213"/>
                <a:gd name="connsiteX17" fmla="*/ 301949 w 623869"/>
                <a:gd name="connsiteY17" fmla="*/ 445136 h 543213"/>
                <a:gd name="connsiteX18" fmla="*/ 301949 w 623869"/>
                <a:gd name="connsiteY18" fmla="*/ 340399 h 543213"/>
                <a:gd name="connsiteX19" fmla="*/ 313955 w 623869"/>
                <a:gd name="connsiteY19" fmla="*/ 328412 h 543213"/>
                <a:gd name="connsiteX20" fmla="*/ 311859 w 623869"/>
                <a:gd name="connsiteY20" fmla="*/ 228161 h 543213"/>
                <a:gd name="connsiteX21" fmla="*/ 248977 w 623869"/>
                <a:gd name="connsiteY21" fmla="*/ 270258 h 543213"/>
                <a:gd name="connsiteX22" fmla="*/ 248977 w 623869"/>
                <a:gd name="connsiteY22" fmla="*/ 517895 h 543213"/>
                <a:gd name="connsiteX23" fmla="*/ 539676 w 623869"/>
                <a:gd name="connsiteY23" fmla="*/ 517895 h 543213"/>
                <a:gd name="connsiteX24" fmla="*/ 539676 w 623869"/>
                <a:gd name="connsiteY24" fmla="*/ 271007 h 543213"/>
                <a:gd name="connsiteX25" fmla="*/ 536824 w 623869"/>
                <a:gd name="connsiteY25" fmla="*/ 271157 h 543213"/>
                <a:gd name="connsiteX26" fmla="*/ 461936 w 623869"/>
                <a:gd name="connsiteY26" fmla="*/ 228161 h 543213"/>
                <a:gd name="connsiteX27" fmla="*/ 386898 w 623869"/>
                <a:gd name="connsiteY27" fmla="*/ 271157 h 543213"/>
                <a:gd name="connsiteX28" fmla="*/ 311859 w 623869"/>
                <a:gd name="connsiteY28" fmla="*/ 228161 h 543213"/>
                <a:gd name="connsiteX29" fmla="*/ 161933 w 623869"/>
                <a:gd name="connsiteY29" fmla="*/ 228161 h 543213"/>
                <a:gd name="connsiteX30" fmla="*/ 87045 w 623869"/>
                <a:gd name="connsiteY30" fmla="*/ 271157 h 543213"/>
                <a:gd name="connsiteX31" fmla="*/ 84193 w 623869"/>
                <a:gd name="connsiteY31" fmla="*/ 271007 h 543213"/>
                <a:gd name="connsiteX32" fmla="*/ 84193 w 623869"/>
                <a:gd name="connsiteY32" fmla="*/ 517895 h 543213"/>
                <a:gd name="connsiteX33" fmla="*/ 224965 w 623869"/>
                <a:gd name="connsiteY33" fmla="*/ 517895 h 543213"/>
                <a:gd name="connsiteX34" fmla="*/ 224965 w 623869"/>
                <a:gd name="connsiteY34" fmla="*/ 270258 h 543213"/>
                <a:gd name="connsiteX35" fmla="*/ 161933 w 623869"/>
                <a:gd name="connsiteY35" fmla="*/ 228161 h 543213"/>
                <a:gd name="connsiteX36" fmla="*/ 474993 w 623869"/>
                <a:gd name="connsiteY36" fmla="*/ 196252 h 543213"/>
                <a:gd name="connsiteX37" fmla="*/ 536824 w 623869"/>
                <a:gd name="connsiteY37" fmla="*/ 247187 h 543213"/>
                <a:gd name="connsiteX38" fmla="*/ 598656 w 623869"/>
                <a:gd name="connsiteY38" fmla="*/ 196252 h 543213"/>
                <a:gd name="connsiteX39" fmla="*/ 325066 w 623869"/>
                <a:gd name="connsiteY39" fmla="*/ 196252 h 543213"/>
                <a:gd name="connsiteX40" fmla="*/ 386898 w 623869"/>
                <a:gd name="connsiteY40" fmla="*/ 247187 h 543213"/>
                <a:gd name="connsiteX41" fmla="*/ 448729 w 623869"/>
                <a:gd name="connsiteY41" fmla="*/ 196252 h 543213"/>
                <a:gd name="connsiteX42" fmla="*/ 175140 w 623869"/>
                <a:gd name="connsiteY42" fmla="*/ 196252 h 543213"/>
                <a:gd name="connsiteX43" fmla="*/ 236971 w 623869"/>
                <a:gd name="connsiteY43" fmla="*/ 247187 h 543213"/>
                <a:gd name="connsiteX44" fmla="*/ 298803 w 623869"/>
                <a:gd name="connsiteY44" fmla="*/ 196252 h 543213"/>
                <a:gd name="connsiteX45" fmla="*/ 25213 w 623869"/>
                <a:gd name="connsiteY45" fmla="*/ 196252 h 543213"/>
                <a:gd name="connsiteX46" fmla="*/ 87045 w 623869"/>
                <a:gd name="connsiteY46" fmla="*/ 247187 h 543213"/>
                <a:gd name="connsiteX47" fmla="*/ 148876 w 623869"/>
                <a:gd name="connsiteY47" fmla="*/ 196252 h 543213"/>
                <a:gd name="connsiteX48" fmla="*/ 24012 w 623869"/>
                <a:gd name="connsiteY48" fmla="*/ 23970 h 543213"/>
                <a:gd name="connsiteX49" fmla="*/ 24012 w 623869"/>
                <a:gd name="connsiteY49" fmla="*/ 172282 h 543213"/>
                <a:gd name="connsiteX50" fmla="*/ 599857 w 623869"/>
                <a:gd name="connsiteY50" fmla="*/ 172282 h 543213"/>
                <a:gd name="connsiteX51" fmla="*/ 599857 w 623869"/>
                <a:gd name="connsiteY51" fmla="*/ 23970 h 543213"/>
                <a:gd name="connsiteX52" fmla="*/ 12006 w 623869"/>
                <a:gd name="connsiteY52" fmla="*/ 0 h 543213"/>
                <a:gd name="connsiteX53" fmla="*/ 611863 w 623869"/>
                <a:gd name="connsiteY53" fmla="*/ 0 h 543213"/>
                <a:gd name="connsiteX54" fmla="*/ 623869 w 623869"/>
                <a:gd name="connsiteY54" fmla="*/ 11985 h 543213"/>
                <a:gd name="connsiteX55" fmla="*/ 623869 w 623869"/>
                <a:gd name="connsiteY55" fmla="*/ 184267 h 543213"/>
                <a:gd name="connsiteX56" fmla="*/ 563688 w 623869"/>
                <a:gd name="connsiteY56" fmla="*/ 266812 h 543213"/>
                <a:gd name="connsiteX57" fmla="*/ 563688 w 623869"/>
                <a:gd name="connsiteY57" fmla="*/ 519243 h 543213"/>
                <a:gd name="connsiteX58" fmla="*/ 611863 w 623869"/>
                <a:gd name="connsiteY58" fmla="*/ 519243 h 543213"/>
                <a:gd name="connsiteX59" fmla="*/ 623869 w 623869"/>
                <a:gd name="connsiteY59" fmla="*/ 531228 h 543213"/>
                <a:gd name="connsiteX60" fmla="*/ 611863 w 623869"/>
                <a:gd name="connsiteY60" fmla="*/ 543213 h 543213"/>
                <a:gd name="connsiteX61" fmla="*/ 12006 w 623869"/>
                <a:gd name="connsiteY61" fmla="*/ 543213 h 543213"/>
                <a:gd name="connsiteX62" fmla="*/ 0 w 623869"/>
                <a:gd name="connsiteY62" fmla="*/ 531228 h 543213"/>
                <a:gd name="connsiteX63" fmla="*/ 12006 w 623869"/>
                <a:gd name="connsiteY63" fmla="*/ 519243 h 543213"/>
                <a:gd name="connsiteX64" fmla="*/ 60181 w 623869"/>
                <a:gd name="connsiteY64" fmla="*/ 519243 h 543213"/>
                <a:gd name="connsiteX65" fmla="*/ 60181 w 623869"/>
                <a:gd name="connsiteY65" fmla="*/ 266812 h 543213"/>
                <a:gd name="connsiteX66" fmla="*/ 0 w 623869"/>
                <a:gd name="connsiteY66" fmla="*/ 184267 h 543213"/>
                <a:gd name="connsiteX67" fmla="*/ 0 w 623869"/>
                <a:gd name="connsiteY67" fmla="*/ 11985 h 543213"/>
                <a:gd name="connsiteX68" fmla="*/ 12006 w 623869"/>
                <a:gd name="connsiteY68" fmla="*/ 0 h 543213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</a:cxnLst>
              <a:rect l="l" t="t" r="r" b="b"/>
              <a:pathLst>
                <a:path w="623869" h="543213">
                  <a:moveTo>
                    <a:pt x="325961" y="352386"/>
                  </a:moveTo>
                  <a:lnTo>
                    <a:pt x="325961" y="433149"/>
                  </a:lnTo>
                  <a:lnTo>
                    <a:pt x="462677" y="433149"/>
                  </a:lnTo>
                  <a:lnTo>
                    <a:pt x="462677" y="352386"/>
                  </a:lnTo>
                  <a:close/>
                  <a:moveTo>
                    <a:pt x="193137" y="339208"/>
                  </a:moveTo>
                  <a:cubicBezTo>
                    <a:pt x="199735" y="339208"/>
                    <a:pt x="205133" y="344600"/>
                    <a:pt x="205133" y="351190"/>
                  </a:cubicBezTo>
                  <a:lnTo>
                    <a:pt x="205133" y="432369"/>
                  </a:lnTo>
                  <a:cubicBezTo>
                    <a:pt x="205133" y="439109"/>
                    <a:pt x="199735" y="444351"/>
                    <a:pt x="193137" y="444351"/>
                  </a:cubicBezTo>
                  <a:cubicBezTo>
                    <a:pt x="186389" y="444351"/>
                    <a:pt x="181141" y="439109"/>
                    <a:pt x="181141" y="432369"/>
                  </a:cubicBezTo>
                  <a:lnTo>
                    <a:pt x="181141" y="351190"/>
                  </a:lnTo>
                  <a:cubicBezTo>
                    <a:pt x="181141" y="344600"/>
                    <a:pt x="186389" y="339208"/>
                    <a:pt x="193137" y="339208"/>
                  </a:cubicBezTo>
                  <a:close/>
                  <a:moveTo>
                    <a:pt x="313955" y="328412"/>
                  </a:moveTo>
                  <a:lnTo>
                    <a:pt x="474683" y="328412"/>
                  </a:lnTo>
                  <a:cubicBezTo>
                    <a:pt x="481436" y="328412"/>
                    <a:pt x="486689" y="333806"/>
                    <a:pt x="486689" y="340399"/>
                  </a:cubicBezTo>
                  <a:lnTo>
                    <a:pt x="486689" y="445136"/>
                  </a:lnTo>
                  <a:cubicBezTo>
                    <a:pt x="486689" y="451729"/>
                    <a:pt x="481436" y="457123"/>
                    <a:pt x="474683" y="457123"/>
                  </a:cubicBezTo>
                  <a:lnTo>
                    <a:pt x="313955" y="457123"/>
                  </a:lnTo>
                  <a:cubicBezTo>
                    <a:pt x="307352" y="457123"/>
                    <a:pt x="301949" y="451729"/>
                    <a:pt x="301949" y="445136"/>
                  </a:cubicBezTo>
                  <a:lnTo>
                    <a:pt x="301949" y="340399"/>
                  </a:lnTo>
                  <a:cubicBezTo>
                    <a:pt x="301949" y="333806"/>
                    <a:pt x="307352" y="328412"/>
                    <a:pt x="313955" y="328412"/>
                  </a:cubicBezTo>
                  <a:close/>
                  <a:moveTo>
                    <a:pt x="311859" y="228161"/>
                  </a:moveTo>
                  <a:cubicBezTo>
                    <a:pt x="298653" y="250633"/>
                    <a:pt x="275841" y="266513"/>
                    <a:pt x="248977" y="270258"/>
                  </a:cubicBezTo>
                  <a:lnTo>
                    <a:pt x="248977" y="517895"/>
                  </a:lnTo>
                  <a:lnTo>
                    <a:pt x="539676" y="517895"/>
                  </a:lnTo>
                  <a:lnTo>
                    <a:pt x="539676" y="271007"/>
                  </a:lnTo>
                  <a:cubicBezTo>
                    <a:pt x="538776" y="271007"/>
                    <a:pt x="537875" y="271157"/>
                    <a:pt x="536824" y="271157"/>
                  </a:cubicBezTo>
                  <a:cubicBezTo>
                    <a:pt x="505008" y="271157"/>
                    <a:pt x="477094" y="253779"/>
                    <a:pt x="461936" y="228161"/>
                  </a:cubicBezTo>
                  <a:cubicBezTo>
                    <a:pt x="446778" y="253779"/>
                    <a:pt x="418864" y="271157"/>
                    <a:pt x="386898" y="271157"/>
                  </a:cubicBezTo>
                  <a:cubicBezTo>
                    <a:pt x="354932" y="271157"/>
                    <a:pt x="327017" y="253929"/>
                    <a:pt x="311859" y="228161"/>
                  </a:cubicBezTo>
                  <a:close/>
                  <a:moveTo>
                    <a:pt x="161933" y="228161"/>
                  </a:moveTo>
                  <a:cubicBezTo>
                    <a:pt x="146775" y="253779"/>
                    <a:pt x="118861" y="271157"/>
                    <a:pt x="87045" y="271157"/>
                  </a:cubicBezTo>
                  <a:cubicBezTo>
                    <a:pt x="85994" y="271157"/>
                    <a:pt x="85094" y="271007"/>
                    <a:pt x="84193" y="271007"/>
                  </a:cubicBezTo>
                  <a:lnTo>
                    <a:pt x="84193" y="517895"/>
                  </a:lnTo>
                  <a:lnTo>
                    <a:pt x="224965" y="517895"/>
                  </a:lnTo>
                  <a:lnTo>
                    <a:pt x="224965" y="270258"/>
                  </a:lnTo>
                  <a:cubicBezTo>
                    <a:pt x="198101" y="266513"/>
                    <a:pt x="175140" y="250633"/>
                    <a:pt x="161933" y="228161"/>
                  </a:cubicBezTo>
                  <a:close/>
                  <a:moveTo>
                    <a:pt x="474993" y="196252"/>
                  </a:moveTo>
                  <a:cubicBezTo>
                    <a:pt x="480696" y="225165"/>
                    <a:pt x="506209" y="247187"/>
                    <a:pt x="536824" y="247187"/>
                  </a:cubicBezTo>
                  <a:cubicBezTo>
                    <a:pt x="567440" y="247187"/>
                    <a:pt x="593103" y="225165"/>
                    <a:pt x="598656" y="196252"/>
                  </a:cubicBezTo>
                  <a:close/>
                  <a:moveTo>
                    <a:pt x="325066" y="196252"/>
                  </a:moveTo>
                  <a:cubicBezTo>
                    <a:pt x="330769" y="225165"/>
                    <a:pt x="356282" y="247187"/>
                    <a:pt x="386898" y="247187"/>
                  </a:cubicBezTo>
                  <a:cubicBezTo>
                    <a:pt x="417514" y="247187"/>
                    <a:pt x="443027" y="225165"/>
                    <a:pt x="448729" y="196252"/>
                  </a:cubicBezTo>
                  <a:close/>
                  <a:moveTo>
                    <a:pt x="175140" y="196252"/>
                  </a:moveTo>
                  <a:cubicBezTo>
                    <a:pt x="180692" y="225165"/>
                    <a:pt x="206356" y="247187"/>
                    <a:pt x="236971" y="247187"/>
                  </a:cubicBezTo>
                  <a:cubicBezTo>
                    <a:pt x="267587" y="247187"/>
                    <a:pt x="293100" y="225165"/>
                    <a:pt x="298803" y="196252"/>
                  </a:cubicBezTo>
                  <a:close/>
                  <a:moveTo>
                    <a:pt x="25213" y="196252"/>
                  </a:moveTo>
                  <a:cubicBezTo>
                    <a:pt x="30766" y="225165"/>
                    <a:pt x="56429" y="247187"/>
                    <a:pt x="87045" y="247187"/>
                  </a:cubicBezTo>
                  <a:cubicBezTo>
                    <a:pt x="117660" y="247187"/>
                    <a:pt x="143173" y="225165"/>
                    <a:pt x="148876" y="196252"/>
                  </a:cubicBezTo>
                  <a:close/>
                  <a:moveTo>
                    <a:pt x="24012" y="23970"/>
                  </a:moveTo>
                  <a:lnTo>
                    <a:pt x="24012" y="172282"/>
                  </a:lnTo>
                  <a:lnTo>
                    <a:pt x="599857" y="172282"/>
                  </a:lnTo>
                  <a:lnTo>
                    <a:pt x="599857" y="23970"/>
                  </a:lnTo>
                  <a:close/>
                  <a:moveTo>
                    <a:pt x="12006" y="0"/>
                  </a:moveTo>
                  <a:lnTo>
                    <a:pt x="611863" y="0"/>
                  </a:lnTo>
                  <a:cubicBezTo>
                    <a:pt x="618466" y="0"/>
                    <a:pt x="623869" y="5393"/>
                    <a:pt x="623869" y="11985"/>
                  </a:cubicBezTo>
                  <a:lnTo>
                    <a:pt x="623869" y="184267"/>
                  </a:lnTo>
                  <a:cubicBezTo>
                    <a:pt x="623869" y="222768"/>
                    <a:pt x="598656" y="255577"/>
                    <a:pt x="563688" y="266812"/>
                  </a:cubicBezTo>
                  <a:lnTo>
                    <a:pt x="563688" y="519243"/>
                  </a:lnTo>
                  <a:lnTo>
                    <a:pt x="611863" y="519243"/>
                  </a:lnTo>
                  <a:cubicBezTo>
                    <a:pt x="618466" y="519243"/>
                    <a:pt x="623869" y="524637"/>
                    <a:pt x="623869" y="531228"/>
                  </a:cubicBezTo>
                  <a:cubicBezTo>
                    <a:pt x="623869" y="537820"/>
                    <a:pt x="618466" y="543213"/>
                    <a:pt x="611863" y="543213"/>
                  </a:cubicBezTo>
                  <a:lnTo>
                    <a:pt x="12006" y="543213"/>
                  </a:lnTo>
                  <a:cubicBezTo>
                    <a:pt x="5403" y="543213"/>
                    <a:pt x="0" y="537820"/>
                    <a:pt x="0" y="531228"/>
                  </a:cubicBezTo>
                  <a:cubicBezTo>
                    <a:pt x="0" y="524637"/>
                    <a:pt x="5403" y="519243"/>
                    <a:pt x="12006" y="519243"/>
                  </a:cubicBezTo>
                  <a:lnTo>
                    <a:pt x="60181" y="519243"/>
                  </a:lnTo>
                  <a:lnTo>
                    <a:pt x="60181" y="266812"/>
                  </a:lnTo>
                  <a:cubicBezTo>
                    <a:pt x="25213" y="255577"/>
                    <a:pt x="0" y="222768"/>
                    <a:pt x="0" y="184267"/>
                  </a:cubicBezTo>
                  <a:lnTo>
                    <a:pt x="0" y="11985"/>
                  </a:lnTo>
                  <a:cubicBezTo>
                    <a:pt x="0" y="5393"/>
                    <a:pt x="5403" y="0"/>
                    <a:pt x="12006" y="0"/>
                  </a:cubicBezTo>
                  <a:close/>
                </a:path>
              </a:pathLst>
            </a:custGeom>
            <a:gradFill>
              <a:gsLst>
                <a:gs pos="100000">
                  <a:schemeClr val="bg1"/>
                </a:gs>
                <a:gs pos="22000">
                  <a:schemeClr val="bg1">
                    <a:lumMod val="85000"/>
                  </a:schemeClr>
                </a:gs>
              </a:gsLst>
              <a:lin ang="5400000" scaled="1"/>
            </a:gradFill>
            <a:ln w="3175">
              <a:gradFill>
                <a:gsLst>
                  <a:gs pos="22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7" name="组合 66"/>
          <p:cNvGrpSpPr/>
          <p:nvPr/>
        </p:nvGrpSpPr>
        <p:grpSpPr>
          <a:xfrm>
            <a:off x="8614605" y="2181982"/>
            <a:ext cx="1778417" cy="1765904"/>
            <a:chOff x="8614605" y="2181982"/>
            <a:chExt cx="1778417" cy="1765904"/>
          </a:xfrm>
        </p:grpSpPr>
        <p:sp>
          <p:nvSpPr>
            <p:cNvPr id="68" name="矩形 67"/>
            <p:cNvSpPr/>
            <p:nvPr/>
          </p:nvSpPr>
          <p:spPr>
            <a:xfrm>
              <a:off x="8614605" y="2181982"/>
              <a:ext cx="1778417" cy="1765904"/>
            </a:xfrm>
            <a:prstGeom prst="rect">
              <a:avLst/>
            </a:prstGeom>
            <a:solidFill>
              <a:schemeClr val="bg1"/>
            </a:solidFill>
            <a:ln w="0" cap="flat">
              <a:noFill/>
              <a:prstDash val="solid"/>
              <a:miter lim="800000"/>
            </a:ln>
            <a:effectLst>
              <a:outerShdw blurRad="127000" dist="76200" dir="5400000" algn="t" rotWithShape="0">
                <a:prstClr val="black">
                  <a:alpha val="17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î$lïḑè"/>
            <p:cNvSpPr/>
            <p:nvPr/>
          </p:nvSpPr>
          <p:spPr>
            <a:xfrm>
              <a:off x="8795900" y="3125131"/>
              <a:ext cx="1128029" cy="53909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xmlns:p15="http://schemas.microsoft.com/office/powerpoint/2012/main" xmlns:p14="http://schemas.microsoft.com/office/powerpoint/2010/main" val="1"/>
              </a:ext>
            </a:extLst>
          </p:spPr>
          <p:txBody>
            <a:bodyPr wrap="square" lIns="45719" tIns="45719" rIns="45719" bIns="45719" numCol="1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2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1600">
                  <a:solidFill>
                    <a:schemeClr val="tx1">
                      <a:lumMod val="85000"/>
                      <a:lumOff val="15000"/>
                    </a:schemeClr>
                  </a:solidFill>
                  <a:latin typeface="宋体"/>
                  <a:sym typeface="宋体"/>
                </a:rPr>
                <a:t>职业路径</a:t>
              </a:r>
            </a:p>
          </p:txBody>
        </p:sp>
        <p:sp>
          <p:nvSpPr>
            <p:cNvPr id="70" name="文本框 69"/>
            <p:cNvSpPr txBox="1"/>
            <p:nvPr/>
          </p:nvSpPr>
          <p:spPr>
            <a:xfrm>
              <a:off x="8795900" y="2319962"/>
              <a:ext cx="671676" cy="615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0" tIns="0" rIns="0" bIns="0" numCol="1" spcCol="381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r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zh-CN" sz="4000" b="1" i="1" u="none" strike="noStrike" cap="none" spc="0" normalizeH="0" baseline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FillTx/>
                  <a:latin typeface="宋体"/>
                  <a:ea typeface="+mj-ea"/>
                  <a:cs typeface="Arial"/>
                  <a:sym typeface="宋体"/>
                </a:rPr>
                <a:t>04</a:t>
              </a:r>
              <a:endParaRPr kumimoji="0" lang="zh-CN" altLang="en-US" sz="4000" b="1" i="1" u="none" strike="noStrike" cap="none" spc="0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宋体"/>
                <a:ea typeface="+mj-ea"/>
                <a:cs typeface="Arial"/>
                <a:sym typeface="宋体"/>
              </a:endParaRPr>
            </a:p>
          </p:txBody>
        </p:sp>
        <p:sp>
          <p:nvSpPr>
            <p:cNvPr id="71" name="平行四边形 70"/>
            <p:cNvSpPr/>
            <p:nvPr/>
          </p:nvSpPr>
          <p:spPr>
            <a:xfrm>
              <a:off x="8795900" y="2739018"/>
              <a:ext cx="891149" cy="172617"/>
            </a:xfrm>
            <a:prstGeom prst="parallelogram">
              <a:avLst/>
            </a:prstGeom>
            <a:solidFill>
              <a:srgbClr val="017ED6"/>
            </a:solidFill>
            <a:ln w="0" cap="flat">
              <a:noFill/>
              <a:prstDash val="solid"/>
              <a:miter lim="8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ppreciation_158345"/>
            <p:cNvSpPr>
              <a:spLocks noChangeAspect="1"/>
            </p:cNvSpPr>
            <p:nvPr/>
          </p:nvSpPr>
          <p:spPr>
            <a:xfrm>
              <a:off x="9766854" y="3416301"/>
              <a:ext cx="575617" cy="456888"/>
            </a:xfrm>
            <a:custGeom>
              <a:gdLst>
                <a:gd name="connsiteX0" fmla="*/ 397147 w 603652"/>
                <a:gd name="connsiteY0" fmla="*/ 131953 h 479141"/>
                <a:gd name="connsiteX1" fmla="*/ 278902 w 603652"/>
                <a:gd name="connsiteY1" fmla="*/ 250546 h 479141"/>
                <a:gd name="connsiteX2" fmla="*/ 271340 w 603652"/>
                <a:gd name="connsiteY2" fmla="*/ 269032 h 479141"/>
                <a:gd name="connsiteX3" fmla="*/ 278902 w 603652"/>
                <a:gd name="connsiteY3" fmla="*/ 287387 h 479141"/>
                <a:gd name="connsiteX4" fmla="*/ 297414 w 603652"/>
                <a:gd name="connsiteY4" fmla="*/ 295068 h 479141"/>
                <a:gd name="connsiteX5" fmla="*/ 315796 w 603652"/>
                <a:gd name="connsiteY5" fmla="*/ 287387 h 479141"/>
                <a:gd name="connsiteX6" fmla="*/ 359470 w 603652"/>
                <a:gd name="connsiteY6" fmla="*/ 243777 h 479141"/>
                <a:gd name="connsiteX7" fmla="*/ 396365 w 603652"/>
                <a:gd name="connsiteY7" fmla="*/ 243777 h 479141"/>
                <a:gd name="connsiteX8" fmla="*/ 396365 w 603652"/>
                <a:gd name="connsiteY8" fmla="*/ 280618 h 479141"/>
                <a:gd name="connsiteX9" fmla="*/ 309408 w 603652"/>
                <a:gd name="connsiteY9" fmla="*/ 367447 h 479141"/>
                <a:gd name="connsiteX10" fmla="*/ 291026 w 603652"/>
                <a:gd name="connsiteY10" fmla="*/ 374998 h 479141"/>
                <a:gd name="connsiteX11" fmla="*/ 108248 w 603652"/>
                <a:gd name="connsiteY11" fmla="*/ 374998 h 479141"/>
                <a:gd name="connsiteX12" fmla="*/ 82174 w 603652"/>
                <a:gd name="connsiteY12" fmla="*/ 401034 h 479141"/>
                <a:gd name="connsiteX13" fmla="*/ 108248 w 603652"/>
                <a:gd name="connsiteY13" fmla="*/ 427070 h 479141"/>
                <a:gd name="connsiteX14" fmla="*/ 323358 w 603652"/>
                <a:gd name="connsiteY14" fmla="*/ 427070 h 479141"/>
                <a:gd name="connsiteX15" fmla="*/ 507048 w 603652"/>
                <a:gd name="connsiteY15" fmla="*/ 243777 h 479141"/>
                <a:gd name="connsiteX16" fmla="*/ 525431 w 603652"/>
                <a:gd name="connsiteY16" fmla="*/ 236096 h 479141"/>
                <a:gd name="connsiteX17" fmla="*/ 551504 w 603652"/>
                <a:gd name="connsiteY17" fmla="*/ 236096 h 479141"/>
                <a:gd name="connsiteX18" fmla="*/ 551504 w 603652"/>
                <a:gd name="connsiteY18" fmla="*/ 131953 h 479141"/>
                <a:gd name="connsiteX19" fmla="*/ 386326 w 603652"/>
                <a:gd name="connsiteY19" fmla="*/ 79881 h 479141"/>
                <a:gd name="connsiteX20" fmla="*/ 577578 w 603652"/>
                <a:gd name="connsiteY20" fmla="*/ 79881 h 479141"/>
                <a:gd name="connsiteX21" fmla="*/ 603652 w 603652"/>
                <a:gd name="connsiteY21" fmla="*/ 105917 h 479141"/>
                <a:gd name="connsiteX22" fmla="*/ 603652 w 603652"/>
                <a:gd name="connsiteY22" fmla="*/ 262132 h 479141"/>
                <a:gd name="connsiteX23" fmla="*/ 577578 w 603652"/>
                <a:gd name="connsiteY23" fmla="*/ 288168 h 479141"/>
                <a:gd name="connsiteX24" fmla="*/ 536251 w 603652"/>
                <a:gd name="connsiteY24" fmla="*/ 288168 h 479141"/>
                <a:gd name="connsiteX25" fmla="*/ 352691 w 603652"/>
                <a:gd name="connsiteY25" fmla="*/ 471461 h 479141"/>
                <a:gd name="connsiteX26" fmla="*/ 349953 w 603652"/>
                <a:gd name="connsiteY26" fmla="*/ 473934 h 479141"/>
                <a:gd name="connsiteX27" fmla="*/ 334178 w 603652"/>
                <a:gd name="connsiteY27" fmla="*/ 479141 h 479141"/>
                <a:gd name="connsiteX28" fmla="*/ 108248 w 603652"/>
                <a:gd name="connsiteY28" fmla="*/ 479141 h 479141"/>
                <a:gd name="connsiteX29" fmla="*/ 30026 w 603652"/>
                <a:gd name="connsiteY29" fmla="*/ 401034 h 479141"/>
                <a:gd name="connsiteX30" fmla="*/ 108248 w 603652"/>
                <a:gd name="connsiteY30" fmla="*/ 322926 h 479141"/>
                <a:gd name="connsiteX31" fmla="*/ 240703 w 603652"/>
                <a:gd name="connsiteY31" fmla="*/ 322926 h 479141"/>
                <a:gd name="connsiteX32" fmla="*/ 219062 w 603652"/>
                <a:gd name="connsiteY32" fmla="*/ 269032 h 479141"/>
                <a:gd name="connsiteX33" fmla="*/ 242007 w 603652"/>
                <a:gd name="connsiteY33" fmla="*/ 213836 h 479141"/>
                <a:gd name="connsiteX34" fmla="*/ 367944 w 603652"/>
                <a:gd name="connsiteY34" fmla="*/ 87562 h 479141"/>
                <a:gd name="connsiteX35" fmla="*/ 386326 w 603652"/>
                <a:gd name="connsiteY35" fmla="*/ 79881 h 479141"/>
                <a:gd name="connsiteX36" fmla="*/ 212546 w 603652"/>
                <a:gd name="connsiteY36" fmla="*/ 0 h 479141"/>
                <a:gd name="connsiteX37" fmla="*/ 230929 w 603652"/>
                <a:gd name="connsiteY37" fmla="*/ 7615 h 479141"/>
                <a:gd name="connsiteX38" fmla="*/ 230929 w 603652"/>
                <a:gd name="connsiteY38" fmla="*/ 44453 h 479141"/>
                <a:gd name="connsiteX39" fmla="*/ 101856 w 603652"/>
                <a:gd name="connsiteY39" fmla="*/ 173322 h 479141"/>
                <a:gd name="connsiteX40" fmla="*/ 83473 w 603652"/>
                <a:gd name="connsiteY40" fmla="*/ 181002 h 479141"/>
                <a:gd name="connsiteX41" fmla="*/ 65090 w 603652"/>
                <a:gd name="connsiteY41" fmla="*/ 173322 h 479141"/>
                <a:gd name="connsiteX42" fmla="*/ 7725 w 603652"/>
                <a:gd name="connsiteY42" fmla="*/ 116047 h 479141"/>
                <a:gd name="connsiteX43" fmla="*/ 7725 w 603652"/>
                <a:gd name="connsiteY43" fmla="*/ 79209 h 479141"/>
                <a:gd name="connsiteX44" fmla="*/ 44491 w 603652"/>
                <a:gd name="connsiteY44" fmla="*/ 79209 h 479141"/>
                <a:gd name="connsiteX45" fmla="*/ 83473 w 603652"/>
                <a:gd name="connsiteY45" fmla="*/ 118130 h 479141"/>
                <a:gd name="connsiteX46" fmla="*/ 194163 w 603652"/>
                <a:gd name="connsiteY46" fmla="*/ 7615 h 479141"/>
                <a:gd name="connsiteX47" fmla="*/ 212546 w 603652"/>
                <a:gd name="connsiteY47" fmla="*/ 0 h 479141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</a:cxnLst>
              <a:rect l="l" t="t" r="r" b="b"/>
              <a:pathLst>
                <a:path w="603652" h="479141">
                  <a:moveTo>
                    <a:pt x="397147" y="131953"/>
                  </a:moveTo>
                  <a:lnTo>
                    <a:pt x="278902" y="250546"/>
                  </a:lnTo>
                  <a:cubicBezTo>
                    <a:pt x="273948" y="255493"/>
                    <a:pt x="271340" y="262002"/>
                    <a:pt x="271340" y="269032"/>
                  </a:cubicBezTo>
                  <a:cubicBezTo>
                    <a:pt x="271340" y="275931"/>
                    <a:pt x="273948" y="282570"/>
                    <a:pt x="278902" y="287387"/>
                  </a:cubicBezTo>
                  <a:cubicBezTo>
                    <a:pt x="283856" y="292334"/>
                    <a:pt x="290374" y="295068"/>
                    <a:pt x="297414" y="295068"/>
                  </a:cubicBezTo>
                  <a:cubicBezTo>
                    <a:pt x="304324" y="295068"/>
                    <a:pt x="310842" y="292334"/>
                    <a:pt x="315796" y="287387"/>
                  </a:cubicBezTo>
                  <a:lnTo>
                    <a:pt x="359470" y="243777"/>
                  </a:lnTo>
                  <a:cubicBezTo>
                    <a:pt x="369639" y="233623"/>
                    <a:pt x="386196" y="233623"/>
                    <a:pt x="396365" y="243777"/>
                  </a:cubicBezTo>
                  <a:cubicBezTo>
                    <a:pt x="406533" y="253931"/>
                    <a:pt x="406533" y="270464"/>
                    <a:pt x="396365" y="280618"/>
                  </a:cubicBezTo>
                  <a:lnTo>
                    <a:pt x="309408" y="367447"/>
                  </a:lnTo>
                  <a:cubicBezTo>
                    <a:pt x="304584" y="372264"/>
                    <a:pt x="297936" y="374998"/>
                    <a:pt x="291026" y="374998"/>
                  </a:cubicBezTo>
                  <a:lnTo>
                    <a:pt x="108248" y="374998"/>
                  </a:lnTo>
                  <a:cubicBezTo>
                    <a:pt x="93907" y="374998"/>
                    <a:pt x="82174" y="386714"/>
                    <a:pt x="82174" y="401034"/>
                  </a:cubicBezTo>
                  <a:cubicBezTo>
                    <a:pt x="82174" y="415353"/>
                    <a:pt x="93907" y="427070"/>
                    <a:pt x="108248" y="427070"/>
                  </a:cubicBezTo>
                  <a:lnTo>
                    <a:pt x="323358" y="427070"/>
                  </a:lnTo>
                  <a:lnTo>
                    <a:pt x="507048" y="243777"/>
                  </a:lnTo>
                  <a:cubicBezTo>
                    <a:pt x="511872" y="238960"/>
                    <a:pt x="518521" y="236096"/>
                    <a:pt x="525431" y="236096"/>
                  </a:cubicBezTo>
                  <a:lnTo>
                    <a:pt x="551504" y="236096"/>
                  </a:lnTo>
                  <a:lnTo>
                    <a:pt x="551504" y="131953"/>
                  </a:lnTo>
                  <a:close/>
                  <a:moveTo>
                    <a:pt x="386326" y="79881"/>
                  </a:moveTo>
                  <a:lnTo>
                    <a:pt x="577578" y="79881"/>
                  </a:lnTo>
                  <a:cubicBezTo>
                    <a:pt x="591919" y="79881"/>
                    <a:pt x="603652" y="91597"/>
                    <a:pt x="603652" y="105917"/>
                  </a:cubicBezTo>
                  <a:lnTo>
                    <a:pt x="603652" y="262132"/>
                  </a:lnTo>
                  <a:cubicBezTo>
                    <a:pt x="603652" y="276582"/>
                    <a:pt x="591919" y="288168"/>
                    <a:pt x="577578" y="288168"/>
                  </a:cubicBezTo>
                  <a:lnTo>
                    <a:pt x="536251" y="288168"/>
                  </a:lnTo>
                  <a:lnTo>
                    <a:pt x="352691" y="471461"/>
                  </a:lnTo>
                  <a:cubicBezTo>
                    <a:pt x="351778" y="472372"/>
                    <a:pt x="350866" y="473153"/>
                    <a:pt x="349953" y="473934"/>
                  </a:cubicBezTo>
                  <a:cubicBezTo>
                    <a:pt x="345521" y="477189"/>
                    <a:pt x="340175" y="479141"/>
                    <a:pt x="334178" y="479141"/>
                  </a:cubicBezTo>
                  <a:lnTo>
                    <a:pt x="108248" y="479141"/>
                  </a:lnTo>
                  <a:cubicBezTo>
                    <a:pt x="65096" y="479141"/>
                    <a:pt x="30026" y="444123"/>
                    <a:pt x="30026" y="401034"/>
                  </a:cubicBezTo>
                  <a:cubicBezTo>
                    <a:pt x="30026" y="357944"/>
                    <a:pt x="65096" y="322926"/>
                    <a:pt x="108248" y="322926"/>
                  </a:cubicBezTo>
                  <a:lnTo>
                    <a:pt x="240703" y="322926"/>
                  </a:lnTo>
                  <a:cubicBezTo>
                    <a:pt x="226754" y="308346"/>
                    <a:pt x="219062" y="289210"/>
                    <a:pt x="219062" y="269032"/>
                  </a:cubicBezTo>
                  <a:cubicBezTo>
                    <a:pt x="219062" y="248203"/>
                    <a:pt x="227275" y="228546"/>
                    <a:pt x="242007" y="213836"/>
                  </a:cubicBezTo>
                  <a:lnTo>
                    <a:pt x="367944" y="87562"/>
                  </a:lnTo>
                  <a:cubicBezTo>
                    <a:pt x="372768" y="82745"/>
                    <a:pt x="379417" y="79881"/>
                    <a:pt x="386326" y="79881"/>
                  </a:cubicBezTo>
                  <a:close/>
                  <a:moveTo>
                    <a:pt x="212546" y="0"/>
                  </a:moveTo>
                  <a:cubicBezTo>
                    <a:pt x="219195" y="0"/>
                    <a:pt x="225844" y="2538"/>
                    <a:pt x="230929" y="7615"/>
                  </a:cubicBezTo>
                  <a:cubicBezTo>
                    <a:pt x="241228" y="17898"/>
                    <a:pt x="241228" y="34300"/>
                    <a:pt x="230929" y="44453"/>
                  </a:cubicBezTo>
                  <a:lnTo>
                    <a:pt x="101856" y="173322"/>
                  </a:lnTo>
                  <a:cubicBezTo>
                    <a:pt x="96772" y="178399"/>
                    <a:pt x="90123" y="181002"/>
                    <a:pt x="83473" y="181002"/>
                  </a:cubicBezTo>
                  <a:cubicBezTo>
                    <a:pt x="76824" y="181002"/>
                    <a:pt x="70175" y="178399"/>
                    <a:pt x="65090" y="173322"/>
                  </a:cubicBezTo>
                  <a:lnTo>
                    <a:pt x="7725" y="116047"/>
                  </a:lnTo>
                  <a:cubicBezTo>
                    <a:pt x="-2575" y="105894"/>
                    <a:pt x="-2575" y="89492"/>
                    <a:pt x="7725" y="79209"/>
                  </a:cubicBezTo>
                  <a:cubicBezTo>
                    <a:pt x="17894" y="69055"/>
                    <a:pt x="34322" y="69055"/>
                    <a:pt x="44491" y="79209"/>
                  </a:cubicBezTo>
                  <a:lnTo>
                    <a:pt x="83473" y="118130"/>
                  </a:lnTo>
                  <a:lnTo>
                    <a:pt x="194163" y="7615"/>
                  </a:lnTo>
                  <a:cubicBezTo>
                    <a:pt x="199247" y="2538"/>
                    <a:pt x="205896" y="0"/>
                    <a:pt x="212546" y="0"/>
                  </a:cubicBezTo>
                  <a:close/>
                </a:path>
              </a:pathLst>
            </a:custGeom>
            <a:gradFill>
              <a:gsLst>
                <a:gs pos="100000">
                  <a:schemeClr val="bg1"/>
                </a:gs>
                <a:gs pos="22000">
                  <a:schemeClr val="bg1">
                    <a:lumMod val="85000"/>
                  </a:schemeClr>
                </a:gs>
              </a:gsLst>
              <a:lin ang="5400000" scaled="1"/>
            </a:gradFill>
            <a:ln w="3175">
              <a:gradFill>
                <a:gsLst>
                  <a:gs pos="22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3" name="组合 72"/>
          <p:cNvGrpSpPr/>
          <p:nvPr/>
        </p:nvGrpSpPr>
        <p:grpSpPr>
          <a:xfrm>
            <a:off x="2882288" y="4261697"/>
            <a:ext cx="1778417" cy="1765904"/>
            <a:chOff x="1733846" y="4257747"/>
            <a:chExt cx="1778417" cy="1765904"/>
          </a:xfrm>
        </p:grpSpPr>
        <p:sp>
          <p:nvSpPr>
            <p:cNvPr id="74" name="矩形 73"/>
            <p:cNvSpPr/>
            <p:nvPr/>
          </p:nvSpPr>
          <p:spPr>
            <a:xfrm>
              <a:off x="1733846" y="4257747"/>
              <a:ext cx="1778417" cy="1765904"/>
            </a:xfrm>
            <a:prstGeom prst="rect">
              <a:avLst/>
            </a:prstGeom>
            <a:solidFill>
              <a:schemeClr val="bg1"/>
            </a:solidFill>
            <a:ln w="0" cap="flat">
              <a:noFill/>
              <a:prstDash val="solid"/>
              <a:miter lim="800000"/>
            </a:ln>
            <a:effectLst>
              <a:outerShdw blurRad="127000" dist="76200" dir="5400000" algn="t" rotWithShape="0">
                <a:prstClr val="black">
                  <a:alpha val="17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5" name="î$lïḑè"/>
            <p:cNvSpPr/>
            <p:nvPr/>
          </p:nvSpPr>
          <p:spPr>
            <a:xfrm>
              <a:off x="1915141" y="5200896"/>
              <a:ext cx="1150788" cy="53909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xmlns:p15="http://schemas.microsoft.com/office/powerpoint/2012/main" xmlns:p14="http://schemas.microsoft.com/office/powerpoint/2010/main" val="1"/>
              </a:ext>
            </a:extLst>
          </p:spPr>
          <p:txBody>
            <a:bodyPr wrap="square" lIns="45719" tIns="45719" rIns="45719" bIns="45719" numCol="1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2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1600">
                  <a:solidFill>
                    <a:schemeClr val="tx1">
                      <a:lumMod val="85000"/>
                      <a:lumOff val="15000"/>
                    </a:schemeClr>
                  </a:solidFill>
                  <a:latin typeface="宋体"/>
                  <a:sym typeface="宋体"/>
                </a:rPr>
                <a:t>行动计划</a:t>
              </a:r>
            </a:p>
          </p:txBody>
        </p:sp>
        <p:sp>
          <p:nvSpPr>
            <p:cNvPr id="76" name="文本框 75"/>
            <p:cNvSpPr txBox="1"/>
            <p:nvPr/>
          </p:nvSpPr>
          <p:spPr>
            <a:xfrm>
              <a:off x="1915141" y="4395727"/>
              <a:ext cx="671676" cy="615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0" tIns="0" rIns="0" bIns="0" numCol="1" spcCol="381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r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zh-CN" sz="4000" b="1" i="1" u="none" strike="noStrike" cap="none" spc="0" normalizeH="0" baseline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FillTx/>
                  <a:latin typeface="宋体"/>
                  <a:ea typeface="+mj-ea"/>
                  <a:cs typeface="Arial"/>
                  <a:sym typeface="宋体"/>
                </a:rPr>
                <a:t>05</a:t>
              </a:r>
              <a:endParaRPr kumimoji="0" lang="zh-CN" altLang="en-US" sz="4000" b="1" i="1" u="none" strike="noStrike" cap="none" spc="0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宋体"/>
                <a:ea typeface="+mj-ea"/>
                <a:cs typeface="Arial"/>
                <a:sym typeface="宋体"/>
              </a:endParaRPr>
            </a:p>
          </p:txBody>
        </p:sp>
        <p:sp>
          <p:nvSpPr>
            <p:cNvPr id="77" name="平行四边形 76"/>
            <p:cNvSpPr/>
            <p:nvPr/>
          </p:nvSpPr>
          <p:spPr>
            <a:xfrm>
              <a:off x="1915141" y="4814783"/>
              <a:ext cx="891149" cy="172617"/>
            </a:xfrm>
            <a:prstGeom prst="parallelogram">
              <a:avLst/>
            </a:prstGeom>
            <a:solidFill>
              <a:srgbClr val="017ED6"/>
            </a:solidFill>
            <a:ln w="0" cap="flat">
              <a:noFill/>
              <a:prstDash val="solid"/>
              <a:miter lim="8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8" name="time-planning_48715"/>
            <p:cNvSpPr>
              <a:spLocks noChangeAspect="1"/>
            </p:cNvSpPr>
            <p:nvPr/>
          </p:nvSpPr>
          <p:spPr>
            <a:xfrm>
              <a:off x="2842466" y="5396287"/>
              <a:ext cx="575619" cy="535145"/>
            </a:xfrm>
            <a:custGeom>
              <a:gdLst>
                <a:gd name="connsiteX0" fmla="*/ 288320 w 587787"/>
                <a:gd name="connsiteY0" fmla="*/ 197770 h 546457"/>
                <a:gd name="connsiteX1" fmla="*/ 385479 w 587787"/>
                <a:gd name="connsiteY1" fmla="*/ 295323 h 546457"/>
                <a:gd name="connsiteX2" fmla="*/ 288320 w 587787"/>
                <a:gd name="connsiteY2" fmla="*/ 295323 h 546457"/>
                <a:gd name="connsiteX3" fmla="*/ 284633 w 587787"/>
                <a:gd name="connsiteY3" fmla="*/ 167004 h 546457"/>
                <a:gd name="connsiteX4" fmla="*/ 227461 w 587787"/>
                <a:gd name="connsiteY4" fmla="*/ 183582 h 546457"/>
                <a:gd name="connsiteX5" fmla="*/ 232994 w 587787"/>
                <a:gd name="connsiteY5" fmla="*/ 194019 h 546457"/>
                <a:gd name="connsiteX6" fmla="*/ 227461 w 587787"/>
                <a:gd name="connsiteY6" fmla="*/ 197703 h 546457"/>
                <a:gd name="connsiteX7" fmla="*/ 221929 w 587787"/>
                <a:gd name="connsiteY7" fmla="*/ 187265 h 546457"/>
                <a:gd name="connsiteX8" fmla="*/ 180126 w 587787"/>
                <a:gd name="connsiteY8" fmla="*/ 229015 h 546457"/>
                <a:gd name="connsiteX9" fmla="*/ 191191 w 587787"/>
                <a:gd name="connsiteY9" fmla="*/ 234541 h 546457"/>
                <a:gd name="connsiteX10" fmla="*/ 187503 w 587787"/>
                <a:gd name="connsiteY10" fmla="*/ 240067 h 546457"/>
                <a:gd name="connsiteX11" fmla="*/ 176438 w 587787"/>
                <a:gd name="connsiteY11" fmla="*/ 234541 h 546457"/>
                <a:gd name="connsiteX12" fmla="*/ 159839 w 587787"/>
                <a:gd name="connsiteY12" fmla="*/ 291640 h 546457"/>
                <a:gd name="connsiteX13" fmla="*/ 172749 w 587787"/>
                <a:gd name="connsiteY13" fmla="*/ 291640 h 546457"/>
                <a:gd name="connsiteX14" fmla="*/ 172749 w 587787"/>
                <a:gd name="connsiteY14" fmla="*/ 299007 h 546457"/>
                <a:gd name="connsiteX15" fmla="*/ 159839 w 587787"/>
                <a:gd name="connsiteY15" fmla="*/ 299007 h 546457"/>
                <a:gd name="connsiteX16" fmla="*/ 176438 w 587787"/>
                <a:gd name="connsiteY16" fmla="*/ 355492 h 546457"/>
                <a:gd name="connsiteX17" fmla="*/ 187503 w 587787"/>
                <a:gd name="connsiteY17" fmla="*/ 349967 h 546457"/>
                <a:gd name="connsiteX18" fmla="*/ 191191 w 587787"/>
                <a:gd name="connsiteY18" fmla="*/ 355492 h 546457"/>
                <a:gd name="connsiteX19" fmla="*/ 180126 w 587787"/>
                <a:gd name="connsiteY19" fmla="*/ 361018 h 546457"/>
                <a:gd name="connsiteX20" fmla="*/ 221929 w 587787"/>
                <a:gd name="connsiteY20" fmla="*/ 403382 h 546457"/>
                <a:gd name="connsiteX21" fmla="*/ 227461 w 587787"/>
                <a:gd name="connsiteY21" fmla="*/ 392330 h 546457"/>
                <a:gd name="connsiteX22" fmla="*/ 232994 w 587787"/>
                <a:gd name="connsiteY22" fmla="*/ 396014 h 546457"/>
                <a:gd name="connsiteX23" fmla="*/ 227461 w 587787"/>
                <a:gd name="connsiteY23" fmla="*/ 407065 h 546457"/>
                <a:gd name="connsiteX24" fmla="*/ 284633 w 587787"/>
                <a:gd name="connsiteY24" fmla="*/ 423643 h 546457"/>
                <a:gd name="connsiteX25" fmla="*/ 284633 w 587787"/>
                <a:gd name="connsiteY25" fmla="*/ 410749 h 546457"/>
                <a:gd name="connsiteX26" fmla="*/ 292009 w 587787"/>
                <a:gd name="connsiteY26" fmla="*/ 410749 h 546457"/>
                <a:gd name="connsiteX27" fmla="*/ 292009 w 587787"/>
                <a:gd name="connsiteY27" fmla="*/ 423643 h 546457"/>
                <a:gd name="connsiteX28" fmla="*/ 348566 w 587787"/>
                <a:gd name="connsiteY28" fmla="*/ 407065 h 546457"/>
                <a:gd name="connsiteX29" fmla="*/ 343648 w 587787"/>
                <a:gd name="connsiteY29" fmla="*/ 396014 h 546457"/>
                <a:gd name="connsiteX30" fmla="*/ 348566 w 587787"/>
                <a:gd name="connsiteY30" fmla="*/ 392330 h 546457"/>
                <a:gd name="connsiteX31" fmla="*/ 354099 w 587787"/>
                <a:gd name="connsiteY31" fmla="*/ 403382 h 546457"/>
                <a:gd name="connsiteX32" fmla="*/ 396516 w 587787"/>
                <a:gd name="connsiteY32" fmla="*/ 361018 h 546457"/>
                <a:gd name="connsiteX33" fmla="*/ 385451 w 587787"/>
                <a:gd name="connsiteY33" fmla="*/ 355492 h 546457"/>
                <a:gd name="connsiteX34" fmla="*/ 389139 w 587787"/>
                <a:gd name="connsiteY34" fmla="*/ 349967 h 546457"/>
                <a:gd name="connsiteX35" fmla="*/ 400204 w 587787"/>
                <a:gd name="connsiteY35" fmla="*/ 355492 h 546457"/>
                <a:gd name="connsiteX36" fmla="*/ 416803 w 587787"/>
                <a:gd name="connsiteY36" fmla="*/ 299007 h 546457"/>
                <a:gd name="connsiteX37" fmla="*/ 403893 w 587787"/>
                <a:gd name="connsiteY37" fmla="*/ 299007 h 546457"/>
                <a:gd name="connsiteX38" fmla="*/ 403893 w 587787"/>
                <a:gd name="connsiteY38" fmla="*/ 291640 h 546457"/>
                <a:gd name="connsiteX39" fmla="*/ 416803 w 587787"/>
                <a:gd name="connsiteY39" fmla="*/ 291640 h 546457"/>
                <a:gd name="connsiteX40" fmla="*/ 400204 w 587787"/>
                <a:gd name="connsiteY40" fmla="*/ 234541 h 546457"/>
                <a:gd name="connsiteX41" fmla="*/ 389139 w 587787"/>
                <a:gd name="connsiteY41" fmla="*/ 240067 h 546457"/>
                <a:gd name="connsiteX42" fmla="*/ 385451 w 587787"/>
                <a:gd name="connsiteY42" fmla="*/ 234541 h 546457"/>
                <a:gd name="connsiteX43" fmla="*/ 396516 w 587787"/>
                <a:gd name="connsiteY43" fmla="*/ 229015 h 546457"/>
                <a:gd name="connsiteX44" fmla="*/ 354099 w 587787"/>
                <a:gd name="connsiteY44" fmla="*/ 187265 h 546457"/>
                <a:gd name="connsiteX45" fmla="*/ 348566 w 587787"/>
                <a:gd name="connsiteY45" fmla="*/ 197703 h 546457"/>
                <a:gd name="connsiteX46" fmla="*/ 343033 w 587787"/>
                <a:gd name="connsiteY46" fmla="*/ 194019 h 546457"/>
                <a:gd name="connsiteX47" fmla="*/ 348566 w 587787"/>
                <a:gd name="connsiteY47" fmla="*/ 183582 h 546457"/>
                <a:gd name="connsiteX48" fmla="*/ 292009 w 587787"/>
                <a:gd name="connsiteY48" fmla="*/ 167004 h 546457"/>
                <a:gd name="connsiteX49" fmla="*/ 292009 w 587787"/>
                <a:gd name="connsiteY49" fmla="*/ 179898 h 546457"/>
                <a:gd name="connsiteX50" fmla="*/ 284633 w 587787"/>
                <a:gd name="connsiteY50" fmla="*/ 179898 h 546457"/>
                <a:gd name="connsiteX51" fmla="*/ 288321 w 587787"/>
                <a:gd name="connsiteY51" fmla="*/ 139376 h 546457"/>
                <a:gd name="connsiteX52" fmla="*/ 444466 w 587787"/>
                <a:gd name="connsiteY52" fmla="*/ 295323 h 546457"/>
                <a:gd name="connsiteX53" fmla="*/ 288321 w 587787"/>
                <a:gd name="connsiteY53" fmla="*/ 451271 h 546457"/>
                <a:gd name="connsiteX54" fmla="*/ 132176 w 587787"/>
                <a:gd name="connsiteY54" fmla="*/ 295323 h 546457"/>
                <a:gd name="connsiteX55" fmla="*/ 288321 w 587787"/>
                <a:gd name="connsiteY55" fmla="*/ 139376 h 546457"/>
                <a:gd name="connsiteX56" fmla="*/ 187512 w 587787"/>
                <a:gd name="connsiteY56" fmla="*/ 33241 h 546457"/>
                <a:gd name="connsiteX57" fmla="*/ 194910 w 587787"/>
                <a:gd name="connsiteY57" fmla="*/ 33241 h 546457"/>
                <a:gd name="connsiteX58" fmla="*/ 194910 w 587787"/>
                <a:gd name="connsiteY58" fmla="*/ 69441 h 546457"/>
                <a:gd name="connsiteX59" fmla="*/ 187512 w 587787"/>
                <a:gd name="connsiteY59" fmla="*/ 69441 h 546457"/>
                <a:gd name="connsiteX60" fmla="*/ 392877 w 587787"/>
                <a:gd name="connsiteY60" fmla="*/ 33143 h 546457"/>
                <a:gd name="connsiteX61" fmla="*/ 398401 w 587787"/>
                <a:gd name="connsiteY61" fmla="*/ 33143 h 546457"/>
                <a:gd name="connsiteX62" fmla="*/ 398401 w 587787"/>
                <a:gd name="connsiteY62" fmla="*/ 69442 h 546457"/>
                <a:gd name="connsiteX63" fmla="*/ 392877 w 587787"/>
                <a:gd name="connsiteY63" fmla="*/ 69442 h 546457"/>
                <a:gd name="connsiteX64" fmla="*/ 290195 w 587787"/>
                <a:gd name="connsiteY64" fmla="*/ 33143 h 546457"/>
                <a:gd name="connsiteX65" fmla="*/ 297593 w 587787"/>
                <a:gd name="connsiteY65" fmla="*/ 33143 h 546457"/>
                <a:gd name="connsiteX66" fmla="*/ 297593 w 587787"/>
                <a:gd name="connsiteY66" fmla="*/ 69442 h 546457"/>
                <a:gd name="connsiteX67" fmla="*/ 290195 w 587787"/>
                <a:gd name="connsiteY67" fmla="*/ 69442 h 546457"/>
                <a:gd name="connsiteX68" fmla="*/ 55336 w 587787"/>
                <a:gd name="connsiteY68" fmla="*/ 33143 h 546457"/>
                <a:gd name="connsiteX69" fmla="*/ 91611 w 587787"/>
                <a:gd name="connsiteY69" fmla="*/ 33143 h 546457"/>
                <a:gd name="connsiteX70" fmla="*/ 91611 w 587787"/>
                <a:gd name="connsiteY70" fmla="*/ 69370 h 546457"/>
                <a:gd name="connsiteX71" fmla="*/ 55336 w 587787"/>
                <a:gd name="connsiteY71" fmla="*/ 69370 h 546457"/>
                <a:gd name="connsiteX72" fmla="*/ 36890 w 587787"/>
                <a:gd name="connsiteY72" fmla="*/ 87790 h 546457"/>
                <a:gd name="connsiteX73" fmla="*/ 36890 w 587787"/>
                <a:gd name="connsiteY73" fmla="*/ 491196 h 546457"/>
                <a:gd name="connsiteX74" fmla="*/ 55336 w 587787"/>
                <a:gd name="connsiteY74" fmla="*/ 509616 h 546457"/>
                <a:gd name="connsiteX75" fmla="*/ 532451 w 587787"/>
                <a:gd name="connsiteY75" fmla="*/ 509616 h 546457"/>
                <a:gd name="connsiteX76" fmla="*/ 550897 w 587787"/>
                <a:gd name="connsiteY76" fmla="*/ 491196 h 546457"/>
                <a:gd name="connsiteX77" fmla="*/ 550897 w 587787"/>
                <a:gd name="connsiteY77" fmla="*/ 87790 h 546457"/>
                <a:gd name="connsiteX78" fmla="*/ 532451 w 587787"/>
                <a:gd name="connsiteY78" fmla="*/ 69370 h 546457"/>
                <a:gd name="connsiteX79" fmla="*/ 497406 w 587787"/>
                <a:gd name="connsiteY79" fmla="*/ 69370 h 546457"/>
                <a:gd name="connsiteX80" fmla="*/ 497406 w 587787"/>
                <a:gd name="connsiteY80" fmla="*/ 33143 h 546457"/>
                <a:gd name="connsiteX81" fmla="*/ 532451 w 587787"/>
                <a:gd name="connsiteY81" fmla="*/ 33143 h 546457"/>
                <a:gd name="connsiteX82" fmla="*/ 587787 w 587787"/>
                <a:gd name="connsiteY82" fmla="*/ 87790 h 546457"/>
                <a:gd name="connsiteX83" fmla="*/ 587787 w 587787"/>
                <a:gd name="connsiteY83" fmla="*/ 491196 h 546457"/>
                <a:gd name="connsiteX84" fmla="*/ 532451 w 587787"/>
                <a:gd name="connsiteY84" fmla="*/ 546457 h 546457"/>
                <a:gd name="connsiteX85" fmla="*/ 55336 w 587787"/>
                <a:gd name="connsiteY85" fmla="*/ 546457 h 546457"/>
                <a:gd name="connsiteX86" fmla="*/ 0 w 587787"/>
                <a:gd name="connsiteY86" fmla="*/ 491196 h 546457"/>
                <a:gd name="connsiteX87" fmla="*/ 0 w 587787"/>
                <a:gd name="connsiteY87" fmla="*/ 87790 h 546457"/>
                <a:gd name="connsiteX88" fmla="*/ 55336 w 587787"/>
                <a:gd name="connsiteY88" fmla="*/ 33143 h 546457"/>
                <a:gd name="connsiteX89" fmla="*/ 448214 w 587787"/>
                <a:gd name="connsiteY89" fmla="*/ 0 h 546457"/>
                <a:gd name="connsiteX90" fmla="*/ 477707 w 587787"/>
                <a:gd name="connsiteY90" fmla="*/ 29466 h 546457"/>
                <a:gd name="connsiteX91" fmla="*/ 477707 w 587787"/>
                <a:gd name="connsiteY91" fmla="*/ 74893 h 546457"/>
                <a:gd name="connsiteX92" fmla="*/ 448214 w 587787"/>
                <a:gd name="connsiteY92" fmla="*/ 104359 h 546457"/>
                <a:gd name="connsiteX93" fmla="*/ 418721 w 587787"/>
                <a:gd name="connsiteY93" fmla="*/ 74893 h 546457"/>
                <a:gd name="connsiteX94" fmla="*/ 418721 w 587787"/>
                <a:gd name="connsiteY94" fmla="*/ 29466 h 546457"/>
                <a:gd name="connsiteX95" fmla="*/ 448214 w 587787"/>
                <a:gd name="connsiteY95" fmla="*/ 0 h 546457"/>
                <a:gd name="connsiteX96" fmla="*/ 344928 w 587787"/>
                <a:gd name="connsiteY96" fmla="*/ 0 h 546457"/>
                <a:gd name="connsiteX97" fmla="*/ 374432 w 587787"/>
                <a:gd name="connsiteY97" fmla="*/ 29466 h 546457"/>
                <a:gd name="connsiteX98" fmla="*/ 374432 w 587787"/>
                <a:gd name="connsiteY98" fmla="*/ 74893 h 546457"/>
                <a:gd name="connsiteX99" fmla="*/ 344928 w 587787"/>
                <a:gd name="connsiteY99" fmla="*/ 104359 h 546457"/>
                <a:gd name="connsiteX100" fmla="*/ 316038 w 587787"/>
                <a:gd name="connsiteY100" fmla="*/ 74893 h 546457"/>
                <a:gd name="connsiteX101" fmla="*/ 316038 w 587787"/>
                <a:gd name="connsiteY101" fmla="*/ 29466 h 546457"/>
                <a:gd name="connsiteX102" fmla="*/ 344928 w 587787"/>
                <a:gd name="connsiteY102" fmla="*/ 0 h 546457"/>
                <a:gd name="connsiteX103" fmla="*/ 242256 w 587787"/>
                <a:gd name="connsiteY103" fmla="*/ 0 h 546457"/>
                <a:gd name="connsiteX104" fmla="*/ 271749 w 587787"/>
                <a:gd name="connsiteY104" fmla="*/ 29466 h 546457"/>
                <a:gd name="connsiteX105" fmla="*/ 271749 w 587787"/>
                <a:gd name="connsiteY105" fmla="*/ 74893 h 546457"/>
                <a:gd name="connsiteX106" fmla="*/ 242256 w 587787"/>
                <a:gd name="connsiteY106" fmla="*/ 104359 h 546457"/>
                <a:gd name="connsiteX107" fmla="*/ 212763 w 587787"/>
                <a:gd name="connsiteY107" fmla="*/ 74893 h 546457"/>
                <a:gd name="connsiteX108" fmla="*/ 212763 w 587787"/>
                <a:gd name="connsiteY108" fmla="*/ 29466 h 546457"/>
                <a:gd name="connsiteX109" fmla="*/ 242256 w 587787"/>
                <a:gd name="connsiteY109" fmla="*/ 0 h 546457"/>
                <a:gd name="connsiteX110" fmla="*/ 139574 w 587787"/>
                <a:gd name="connsiteY110" fmla="*/ 0 h 546457"/>
                <a:gd name="connsiteX111" fmla="*/ 169067 w 587787"/>
                <a:gd name="connsiteY111" fmla="*/ 29466 h 546457"/>
                <a:gd name="connsiteX112" fmla="*/ 169067 w 587787"/>
                <a:gd name="connsiteY112" fmla="*/ 74893 h 546457"/>
                <a:gd name="connsiteX113" fmla="*/ 139574 w 587787"/>
                <a:gd name="connsiteY113" fmla="*/ 104359 h 546457"/>
                <a:gd name="connsiteX114" fmla="*/ 110081 w 587787"/>
                <a:gd name="connsiteY114" fmla="*/ 74893 h 546457"/>
                <a:gd name="connsiteX115" fmla="*/ 110081 w 587787"/>
                <a:gd name="connsiteY115" fmla="*/ 29466 h 546457"/>
                <a:gd name="connsiteX116" fmla="*/ 139574 w 587787"/>
                <a:gd name="connsiteY116" fmla="*/ 0 h 54645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</a:cxnLst>
              <a:rect l="l" t="t" r="r" b="b"/>
              <a:pathLst>
                <a:path w="587787" h="546457">
                  <a:moveTo>
                    <a:pt x="288320" y="197770"/>
                  </a:moveTo>
                  <a:cubicBezTo>
                    <a:pt x="341819" y="197770"/>
                    <a:pt x="385479" y="241945"/>
                    <a:pt x="385479" y="295323"/>
                  </a:cubicBezTo>
                  <a:lnTo>
                    <a:pt x="288320" y="295323"/>
                  </a:lnTo>
                  <a:close/>
                  <a:moveTo>
                    <a:pt x="284633" y="167004"/>
                  </a:moveTo>
                  <a:cubicBezTo>
                    <a:pt x="264346" y="168846"/>
                    <a:pt x="244059" y="174372"/>
                    <a:pt x="227461" y="183582"/>
                  </a:cubicBezTo>
                  <a:lnTo>
                    <a:pt x="232994" y="194019"/>
                  </a:lnTo>
                  <a:lnTo>
                    <a:pt x="227461" y="197703"/>
                  </a:lnTo>
                  <a:lnTo>
                    <a:pt x="221929" y="187265"/>
                  </a:lnTo>
                  <a:cubicBezTo>
                    <a:pt x="204101" y="197703"/>
                    <a:pt x="191191" y="212438"/>
                    <a:pt x="180126" y="229015"/>
                  </a:cubicBezTo>
                  <a:lnTo>
                    <a:pt x="191191" y="234541"/>
                  </a:lnTo>
                  <a:lnTo>
                    <a:pt x="187503" y="240067"/>
                  </a:lnTo>
                  <a:lnTo>
                    <a:pt x="176438" y="234541"/>
                  </a:lnTo>
                  <a:cubicBezTo>
                    <a:pt x="167216" y="251118"/>
                    <a:pt x="161684" y="271379"/>
                    <a:pt x="159839" y="291640"/>
                  </a:cubicBezTo>
                  <a:lnTo>
                    <a:pt x="172749" y="291640"/>
                  </a:lnTo>
                  <a:lnTo>
                    <a:pt x="172749" y="299007"/>
                  </a:lnTo>
                  <a:lnTo>
                    <a:pt x="159839" y="299007"/>
                  </a:lnTo>
                  <a:cubicBezTo>
                    <a:pt x="161684" y="319268"/>
                    <a:pt x="167216" y="338915"/>
                    <a:pt x="176438" y="355492"/>
                  </a:cubicBezTo>
                  <a:lnTo>
                    <a:pt x="187503" y="349967"/>
                  </a:lnTo>
                  <a:lnTo>
                    <a:pt x="191191" y="355492"/>
                  </a:lnTo>
                  <a:lnTo>
                    <a:pt x="180126" y="361018"/>
                  </a:lnTo>
                  <a:cubicBezTo>
                    <a:pt x="191191" y="377595"/>
                    <a:pt x="205945" y="392330"/>
                    <a:pt x="221929" y="403382"/>
                  </a:cubicBezTo>
                  <a:lnTo>
                    <a:pt x="227461" y="392330"/>
                  </a:lnTo>
                  <a:lnTo>
                    <a:pt x="232994" y="396014"/>
                  </a:lnTo>
                  <a:lnTo>
                    <a:pt x="227461" y="407065"/>
                  </a:lnTo>
                  <a:cubicBezTo>
                    <a:pt x="244059" y="418117"/>
                    <a:pt x="264346" y="423643"/>
                    <a:pt x="284633" y="423643"/>
                  </a:cubicBezTo>
                  <a:lnTo>
                    <a:pt x="284633" y="410749"/>
                  </a:lnTo>
                  <a:lnTo>
                    <a:pt x="292009" y="410749"/>
                  </a:lnTo>
                  <a:lnTo>
                    <a:pt x="292009" y="423643"/>
                  </a:lnTo>
                  <a:cubicBezTo>
                    <a:pt x="312296" y="421801"/>
                    <a:pt x="332583" y="416275"/>
                    <a:pt x="348566" y="407065"/>
                  </a:cubicBezTo>
                  <a:lnTo>
                    <a:pt x="343648" y="396014"/>
                  </a:lnTo>
                  <a:lnTo>
                    <a:pt x="348566" y="392330"/>
                  </a:lnTo>
                  <a:lnTo>
                    <a:pt x="354099" y="403382"/>
                  </a:lnTo>
                  <a:cubicBezTo>
                    <a:pt x="370697" y="392330"/>
                    <a:pt x="385451" y="377595"/>
                    <a:pt x="396516" y="361018"/>
                  </a:cubicBezTo>
                  <a:lnTo>
                    <a:pt x="385451" y="355492"/>
                  </a:lnTo>
                  <a:lnTo>
                    <a:pt x="389139" y="349967"/>
                  </a:lnTo>
                  <a:lnTo>
                    <a:pt x="400204" y="355492"/>
                  </a:lnTo>
                  <a:cubicBezTo>
                    <a:pt x="411270" y="338915"/>
                    <a:pt x="416803" y="319268"/>
                    <a:pt x="416803" y="299007"/>
                  </a:cubicBezTo>
                  <a:lnTo>
                    <a:pt x="403893" y="299007"/>
                  </a:lnTo>
                  <a:lnTo>
                    <a:pt x="403893" y="291640"/>
                  </a:lnTo>
                  <a:lnTo>
                    <a:pt x="416803" y="291640"/>
                  </a:lnTo>
                  <a:cubicBezTo>
                    <a:pt x="414958" y="271379"/>
                    <a:pt x="409426" y="251118"/>
                    <a:pt x="400204" y="234541"/>
                  </a:cubicBezTo>
                  <a:lnTo>
                    <a:pt x="389139" y="240067"/>
                  </a:lnTo>
                  <a:lnTo>
                    <a:pt x="385451" y="234541"/>
                  </a:lnTo>
                  <a:lnTo>
                    <a:pt x="396516" y="229015"/>
                  </a:lnTo>
                  <a:cubicBezTo>
                    <a:pt x="385451" y="212438"/>
                    <a:pt x="370697" y="197703"/>
                    <a:pt x="354099" y="187265"/>
                  </a:cubicBezTo>
                  <a:lnTo>
                    <a:pt x="348566" y="197703"/>
                  </a:lnTo>
                  <a:lnTo>
                    <a:pt x="343033" y="194019"/>
                  </a:lnTo>
                  <a:lnTo>
                    <a:pt x="348566" y="183582"/>
                  </a:lnTo>
                  <a:cubicBezTo>
                    <a:pt x="332583" y="172530"/>
                    <a:pt x="312296" y="167004"/>
                    <a:pt x="292009" y="167004"/>
                  </a:cubicBezTo>
                  <a:lnTo>
                    <a:pt x="292009" y="179898"/>
                  </a:lnTo>
                  <a:lnTo>
                    <a:pt x="284633" y="179898"/>
                  </a:lnTo>
                  <a:close/>
                  <a:moveTo>
                    <a:pt x="288321" y="139376"/>
                  </a:moveTo>
                  <a:cubicBezTo>
                    <a:pt x="374385" y="139376"/>
                    <a:pt x="444466" y="208754"/>
                    <a:pt x="444466" y="295323"/>
                  </a:cubicBezTo>
                  <a:cubicBezTo>
                    <a:pt x="444466" y="381279"/>
                    <a:pt x="374385" y="451271"/>
                    <a:pt x="288321" y="451271"/>
                  </a:cubicBezTo>
                  <a:cubicBezTo>
                    <a:pt x="202257" y="451271"/>
                    <a:pt x="132176" y="381279"/>
                    <a:pt x="132176" y="295323"/>
                  </a:cubicBezTo>
                  <a:cubicBezTo>
                    <a:pt x="132176" y="208754"/>
                    <a:pt x="202257" y="139376"/>
                    <a:pt x="288321" y="139376"/>
                  </a:cubicBezTo>
                  <a:close/>
                  <a:moveTo>
                    <a:pt x="187512" y="33241"/>
                  </a:moveTo>
                  <a:lnTo>
                    <a:pt x="194910" y="33241"/>
                  </a:lnTo>
                  <a:lnTo>
                    <a:pt x="194910" y="69441"/>
                  </a:lnTo>
                  <a:lnTo>
                    <a:pt x="187512" y="69441"/>
                  </a:lnTo>
                  <a:close/>
                  <a:moveTo>
                    <a:pt x="392877" y="33143"/>
                  </a:moveTo>
                  <a:lnTo>
                    <a:pt x="398401" y="33143"/>
                  </a:lnTo>
                  <a:lnTo>
                    <a:pt x="398401" y="69442"/>
                  </a:lnTo>
                  <a:lnTo>
                    <a:pt x="392877" y="69442"/>
                  </a:lnTo>
                  <a:close/>
                  <a:moveTo>
                    <a:pt x="290195" y="33143"/>
                  </a:moveTo>
                  <a:lnTo>
                    <a:pt x="297593" y="33143"/>
                  </a:lnTo>
                  <a:lnTo>
                    <a:pt x="297593" y="69442"/>
                  </a:lnTo>
                  <a:lnTo>
                    <a:pt x="290195" y="69442"/>
                  </a:lnTo>
                  <a:close/>
                  <a:moveTo>
                    <a:pt x="55336" y="33143"/>
                  </a:moveTo>
                  <a:lnTo>
                    <a:pt x="91611" y="33143"/>
                  </a:lnTo>
                  <a:lnTo>
                    <a:pt x="91611" y="69370"/>
                  </a:lnTo>
                  <a:lnTo>
                    <a:pt x="55336" y="69370"/>
                  </a:lnTo>
                  <a:cubicBezTo>
                    <a:pt x="44268" y="69370"/>
                    <a:pt x="36890" y="76738"/>
                    <a:pt x="36890" y="87790"/>
                  </a:cubicBezTo>
                  <a:lnTo>
                    <a:pt x="36890" y="491196"/>
                  </a:lnTo>
                  <a:cubicBezTo>
                    <a:pt x="36890" y="502248"/>
                    <a:pt x="44268" y="509616"/>
                    <a:pt x="55336" y="509616"/>
                  </a:cubicBezTo>
                  <a:lnTo>
                    <a:pt x="532451" y="509616"/>
                  </a:lnTo>
                  <a:cubicBezTo>
                    <a:pt x="543518" y="509616"/>
                    <a:pt x="550897" y="502248"/>
                    <a:pt x="550897" y="491196"/>
                  </a:cubicBezTo>
                  <a:lnTo>
                    <a:pt x="550897" y="87790"/>
                  </a:lnTo>
                  <a:cubicBezTo>
                    <a:pt x="550897" y="76738"/>
                    <a:pt x="543518" y="69370"/>
                    <a:pt x="532451" y="69370"/>
                  </a:cubicBezTo>
                  <a:lnTo>
                    <a:pt x="497406" y="69370"/>
                  </a:lnTo>
                  <a:lnTo>
                    <a:pt x="497406" y="33143"/>
                  </a:lnTo>
                  <a:lnTo>
                    <a:pt x="532451" y="33143"/>
                  </a:lnTo>
                  <a:cubicBezTo>
                    <a:pt x="561964" y="33143"/>
                    <a:pt x="587787" y="58317"/>
                    <a:pt x="587787" y="87790"/>
                  </a:cubicBezTo>
                  <a:lnTo>
                    <a:pt x="587787" y="491196"/>
                  </a:lnTo>
                  <a:cubicBezTo>
                    <a:pt x="587787" y="522511"/>
                    <a:pt x="563808" y="546457"/>
                    <a:pt x="532451" y="546457"/>
                  </a:cubicBezTo>
                  <a:lnTo>
                    <a:pt x="55336" y="546457"/>
                  </a:lnTo>
                  <a:cubicBezTo>
                    <a:pt x="23979" y="546457"/>
                    <a:pt x="0" y="522511"/>
                    <a:pt x="0" y="491196"/>
                  </a:cubicBezTo>
                  <a:lnTo>
                    <a:pt x="0" y="87790"/>
                  </a:lnTo>
                  <a:cubicBezTo>
                    <a:pt x="0" y="56475"/>
                    <a:pt x="23979" y="33143"/>
                    <a:pt x="55336" y="33143"/>
                  </a:cubicBezTo>
                  <a:close/>
                  <a:moveTo>
                    <a:pt x="448214" y="0"/>
                  </a:moveTo>
                  <a:cubicBezTo>
                    <a:pt x="464804" y="0"/>
                    <a:pt x="477707" y="12891"/>
                    <a:pt x="477707" y="29466"/>
                  </a:cubicBezTo>
                  <a:lnTo>
                    <a:pt x="477707" y="74893"/>
                  </a:lnTo>
                  <a:cubicBezTo>
                    <a:pt x="477707" y="91468"/>
                    <a:pt x="464804" y="104359"/>
                    <a:pt x="448214" y="104359"/>
                  </a:cubicBezTo>
                  <a:cubicBezTo>
                    <a:pt x="431624" y="104359"/>
                    <a:pt x="418721" y="89626"/>
                    <a:pt x="418721" y="74893"/>
                  </a:cubicBezTo>
                  <a:lnTo>
                    <a:pt x="418721" y="29466"/>
                  </a:lnTo>
                  <a:cubicBezTo>
                    <a:pt x="418721" y="12891"/>
                    <a:pt x="431624" y="0"/>
                    <a:pt x="448214" y="0"/>
                  </a:cubicBezTo>
                  <a:close/>
                  <a:moveTo>
                    <a:pt x="344928" y="0"/>
                  </a:moveTo>
                  <a:cubicBezTo>
                    <a:pt x="361524" y="0"/>
                    <a:pt x="374432" y="12891"/>
                    <a:pt x="374432" y="29466"/>
                  </a:cubicBezTo>
                  <a:lnTo>
                    <a:pt x="374432" y="74893"/>
                  </a:lnTo>
                  <a:cubicBezTo>
                    <a:pt x="374432" y="91468"/>
                    <a:pt x="361524" y="104359"/>
                    <a:pt x="344928" y="104359"/>
                  </a:cubicBezTo>
                  <a:cubicBezTo>
                    <a:pt x="328946" y="104359"/>
                    <a:pt x="316038" y="89626"/>
                    <a:pt x="316038" y="74893"/>
                  </a:cubicBezTo>
                  <a:lnTo>
                    <a:pt x="316038" y="29466"/>
                  </a:lnTo>
                  <a:cubicBezTo>
                    <a:pt x="316038" y="12891"/>
                    <a:pt x="328946" y="0"/>
                    <a:pt x="344928" y="0"/>
                  </a:cubicBezTo>
                  <a:close/>
                  <a:moveTo>
                    <a:pt x="242256" y="0"/>
                  </a:moveTo>
                  <a:cubicBezTo>
                    <a:pt x="258846" y="0"/>
                    <a:pt x="271749" y="12891"/>
                    <a:pt x="271749" y="29466"/>
                  </a:cubicBezTo>
                  <a:lnTo>
                    <a:pt x="271749" y="74893"/>
                  </a:lnTo>
                  <a:cubicBezTo>
                    <a:pt x="271749" y="91468"/>
                    <a:pt x="258846" y="104359"/>
                    <a:pt x="242256" y="104359"/>
                  </a:cubicBezTo>
                  <a:cubicBezTo>
                    <a:pt x="225666" y="104359"/>
                    <a:pt x="212763" y="89626"/>
                    <a:pt x="212763" y="74893"/>
                  </a:cubicBezTo>
                  <a:lnTo>
                    <a:pt x="212763" y="29466"/>
                  </a:lnTo>
                  <a:cubicBezTo>
                    <a:pt x="212763" y="12891"/>
                    <a:pt x="225666" y="0"/>
                    <a:pt x="242256" y="0"/>
                  </a:cubicBezTo>
                  <a:close/>
                  <a:moveTo>
                    <a:pt x="139574" y="0"/>
                  </a:moveTo>
                  <a:cubicBezTo>
                    <a:pt x="156164" y="0"/>
                    <a:pt x="169067" y="12891"/>
                    <a:pt x="169067" y="29466"/>
                  </a:cubicBezTo>
                  <a:lnTo>
                    <a:pt x="169067" y="74893"/>
                  </a:lnTo>
                  <a:cubicBezTo>
                    <a:pt x="169067" y="91468"/>
                    <a:pt x="156164" y="104359"/>
                    <a:pt x="139574" y="104359"/>
                  </a:cubicBezTo>
                  <a:cubicBezTo>
                    <a:pt x="122984" y="104359"/>
                    <a:pt x="110081" y="89626"/>
                    <a:pt x="110081" y="74893"/>
                  </a:cubicBezTo>
                  <a:lnTo>
                    <a:pt x="110081" y="29466"/>
                  </a:lnTo>
                  <a:cubicBezTo>
                    <a:pt x="110081" y="12891"/>
                    <a:pt x="122984" y="0"/>
                    <a:pt x="139574" y="0"/>
                  </a:cubicBezTo>
                  <a:close/>
                </a:path>
              </a:pathLst>
            </a:custGeom>
            <a:gradFill>
              <a:gsLst>
                <a:gs pos="100000">
                  <a:schemeClr val="bg1"/>
                </a:gs>
                <a:gs pos="22000">
                  <a:schemeClr val="bg1">
                    <a:lumMod val="85000"/>
                  </a:schemeClr>
                </a:gs>
              </a:gsLst>
              <a:lin ang="5400000" scaled="1"/>
            </a:gradFill>
            <a:ln w="3175">
              <a:gradFill>
                <a:gsLst>
                  <a:gs pos="22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79" name="组合 78"/>
          <p:cNvGrpSpPr/>
          <p:nvPr/>
        </p:nvGrpSpPr>
        <p:grpSpPr>
          <a:xfrm>
            <a:off x="5175874" y="4261697"/>
            <a:ext cx="1778417" cy="1765904"/>
            <a:chOff x="4027432" y="4257747"/>
            <a:chExt cx="1778417" cy="1765904"/>
          </a:xfrm>
        </p:grpSpPr>
        <p:sp>
          <p:nvSpPr>
            <p:cNvPr id="80" name="矩形 79"/>
            <p:cNvSpPr/>
            <p:nvPr/>
          </p:nvSpPr>
          <p:spPr>
            <a:xfrm>
              <a:off x="4027432" y="4257747"/>
              <a:ext cx="1778417" cy="1765904"/>
            </a:xfrm>
            <a:prstGeom prst="rect">
              <a:avLst/>
            </a:prstGeom>
            <a:solidFill>
              <a:schemeClr val="bg1"/>
            </a:solidFill>
            <a:ln w="0" cap="flat">
              <a:noFill/>
              <a:prstDash val="solid"/>
              <a:miter lim="800000"/>
            </a:ln>
            <a:effectLst>
              <a:outerShdw blurRad="127000" dist="76200" dir="5400000" algn="t" rotWithShape="0">
                <a:prstClr val="black">
                  <a:alpha val="17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1" name="文本框 80"/>
            <p:cNvSpPr txBox="1"/>
            <p:nvPr/>
          </p:nvSpPr>
          <p:spPr>
            <a:xfrm>
              <a:off x="4208727" y="4395727"/>
              <a:ext cx="671676" cy="615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0" tIns="0" rIns="0" bIns="0" numCol="1" spcCol="381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r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zh-CN" sz="4000" b="1" i="1" u="none" strike="noStrike" cap="none" spc="0" normalizeH="0" baseline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FillTx/>
                  <a:latin typeface="宋体"/>
                  <a:ea typeface="+mj-ea"/>
                  <a:cs typeface="Arial"/>
                  <a:sym typeface="宋体"/>
                </a:rPr>
                <a:t>06</a:t>
              </a:r>
              <a:endParaRPr kumimoji="0" lang="zh-CN" altLang="en-US" sz="4000" b="1" i="1" u="none" strike="noStrike" cap="none" spc="0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宋体"/>
                <a:ea typeface="+mj-ea"/>
                <a:cs typeface="Arial"/>
                <a:sym typeface="宋体"/>
              </a:endParaRPr>
            </a:p>
          </p:txBody>
        </p:sp>
        <p:sp>
          <p:nvSpPr>
            <p:cNvPr id="82" name="平行四边形 81"/>
            <p:cNvSpPr/>
            <p:nvPr/>
          </p:nvSpPr>
          <p:spPr>
            <a:xfrm>
              <a:off x="4208727" y="4814783"/>
              <a:ext cx="891149" cy="172617"/>
            </a:xfrm>
            <a:prstGeom prst="parallelogram">
              <a:avLst/>
            </a:prstGeom>
            <a:solidFill>
              <a:srgbClr val="017ED6"/>
            </a:solidFill>
            <a:ln w="0" cap="flat">
              <a:noFill/>
              <a:prstDash val="solid"/>
              <a:miter lim="8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3" name="analysis_173939"/>
            <p:cNvSpPr>
              <a:spLocks noChangeAspect="1"/>
            </p:cNvSpPr>
            <p:nvPr/>
          </p:nvSpPr>
          <p:spPr>
            <a:xfrm>
              <a:off x="5148678" y="5520688"/>
              <a:ext cx="575616" cy="431143"/>
            </a:xfrm>
            <a:custGeom>
              <a:gdLst>
                <a:gd name="connsiteX0" fmla="*/ 325000 h 606722"/>
                <a:gd name="connsiteY0" fmla="*/ 325000 h 606722"/>
                <a:gd name="connsiteX1" fmla="*/ 325000 h 606722"/>
                <a:gd name="connsiteY1" fmla="*/ 325000 h 606722"/>
                <a:gd name="connsiteX2" fmla="*/ 325000 h 606722"/>
                <a:gd name="connsiteY2" fmla="*/ 325000 h 606722"/>
                <a:gd name="connsiteX3" fmla="*/ 325000 h 606722"/>
                <a:gd name="connsiteY3" fmla="*/ 325000 h 606722"/>
                <a:gd name="connsiteX4" fmla="*/ 325000 h 606722"/>
                <a:gd name="connsiteY4" fmla="*/ 325000 h 606722"/>
                <a:gd name="connsiteX5" fmla="*/ 325000 h 606722"/>
                <a:gd name="connsiteY5" fmla="*/ 325000 h 606722"/>
                <a:gd name="connsiteX6" fmla="*/ 325000 h 606722"/>
                <a:gd name="connsiteY6" fmla="*/ 325000 h 606722"/>
                <a:gd name="connsiteX7" fmla="*/ 325000 h 606722"/>
                <a:gd name="connsiteY7" fmla="*/ 325000 h 606722"/>
                <a:gd name="connsiteX8" fmla="*/ 325000 h 606722"/>
                <a:gd name="connsiteY8" fmla="*/ 325000 h 606722"/>
                <a:gd name="connsiteX9" fmla="*/ 325000 h 606722"/>
                <a:gd name="connsiteY9" fmla="*/ 325000 h 606722"/>
                <a:gd name="connsiteX10" fmla="*/ 325000 h 606722"/>
                <a:gd name="connsiteY10" fmla="*/ 325000 h 606722"/>
                <a:gd name="connsiteX11" fmla="*/ 325000 h 606722"/>
                <a:gd name="connsiteY11" fmla="*/ 325000 h 606722"/>
                <a:gd name="connsiteX12" fmla="*/ 325000 h 606722"/>
                <a:gd name="connsiteY12" fmla="*/ 325000 h 606722"/>
                <a:gd name="connsiteX13" fmla="*/ 325000 h 606722"/>
                <a:gd name="connsiteY13" fmla="*/ 325000 h 606722"/>
                <a:gd name="connsiteX14" fmla="*/ 325000 h 606722"/>
                <a:gd name="connsiteY14" fmla="*/ 325000 h 606722"/>
                <a:gd name="connsiteX15" fmla="*/ 325000 h 606722"/>
                <a:gd name="connsiteY15" fmla="*/ 325000 h 606722"/>
                <a:gd name="connsiteX16" fmla="*/ 325000 h 606722"/>
                <a:gd name="connsiteY16" fmla="*/ 325000 h 606722"/>
                <a:gd name="connsiteX17" fmla="*/ 325000 h 606722"/>
                <a:gd name="connsiteY17" fmla="*/ 325000 h 606722"/>
                <a:gd name="connsiteX18" fmla="*/ 325000 h 606722"/>
                <a:gd name="connsiteY18" fmla="*/ 325000 h 606722"/>
                <a:gd name="connsiteX19" fmla="*/ 325000 h 606722"/>
                <a:gd name="connsiteY19" fmla="*/ 325000 h 606722"/>
                <a:gd name="connsiteX20" fmla="*/ 325000 h 606722"/>
                <a:gd name="connsiteY20" fmla="*/ 325000 h 606722"/>
                <a:gd name="connsiteX21" fmla="*/ 325000 h 606722"/>
                <a:gd name="connsiteY21" fmla="*/ 325000 h 606722"/>
                <a:gd name="connsiteX22" fmla="*/ 325000 h 606722"/>
                <a:gd name="connsiteY22" fmla="*/ 325000 h 606722"/>
                <a:gd name="connsiteX23" fmla="*/ 325000 h 606722"/>
                <a:gd name="connsiteY23" fmla="*/ 325000 h 606722"/>
                <a:gd name="connsiteX24" fmla="*/ 325000 h 606722"/>
                <a:gd name="connsiteY24" fmla="*/ 325000 h 606722"/>
                <a:gd name="connsiteX25" fmla="*/ 325000 h 606722"/>
                <a:gd name="connsiteY25" fmla="*/ 325000 h 606722"/>
                <a:gd name="connsiteX26" fmla="*/ 325000 h 606722"/>
                <a:gd name="connsiteY26" fmla="*/ 325000 h 606722"/>
                <a:gd name="connsiteX27" fmla="*/ 325000 h 606722"/>
                <a:gd name="connsiteY27" fmla="*/ 325000 h 606722"/>
                <a:gd name="connsiteX28" fmla="*/ 325000 h 606722"/>
                <a:gd name="connsiteY28" fmla="*/ 325000 h 606722"/>
                <a:gd name="connsiteX29" fmla="*/ 325000 h 606722"/>
                <a:gd name="connsiteY29" fmla="*/ 325000 h 606722"/>
                <a:gd name="connsiteX30" fmla="*/ 325000 h 606722"/>
                <a:gd name="connsiteY30" fmla="*/ 325000 h 606722"/>
                <a:gd name="connsiteX31" fmla="*/ 325000 h 606722"/>
                <a:gd name="connsiteY31" fmla="*/ 325000 h 606722"/>
                <a:gd name="connsiteX32" fmla="*/ 325000 h 606722"/>
                <a:gd name="connsiteY32" fmla="*/ 325000 h 606722"/>
                <a:gd name="connsiteX33" fmla="*/ 325000 h 606722"/>
                <a:gd name="connsiteY33" fmla="*/ 325000 h 606722"/>
                <a:gd name="connsiteX34" fmla="*/ 325000 h 606722"/>
                <a:gd name="connsiteY34" fmla="*/ 325000 h 606722"/>
                <a:gd name="connsiteX35" fmla="*/ 325000 h 606722"/>
                <a:gd name="connsiteY35" fmla="*/ 325000 h 606722"/>
                <a:gd name="connsiteX36" fmla="*/ 325000 h 606722"/>
                <a:gd name="connsiteY36" fmla="*/ 325000 h 606722"/>
                <a:gd name="connsiteX37" fmla="*/ 325000 h 606722"/>
                <a:gd name="connsiteY37" fmla="*/ 325000 h 606722"/>
                <a:gd name="connsiteX38" fmla="*/ 325000 h 606722"/>
                <a:gd name="connsiteY38" fmla="*/ 325000 h 606722"/>
                <a:gd name="connsiteX39" fmla="*/ 325000 h 606722"/>
                <a:gd name="connsiteY39" fmla="*/ 325000 h 606722"/>
                <a:gd name="connsiteX40" fmla="*/ 325000 h 606722"/>
                <a:gd name="connsiteY40" fmla="*/ 325000 h 606722"/>
                <a:gd name="connsiteX41" fmla="*/ 325000 h 606722"/>
                <a:gd name="connsiteY41" fmla="*/ 325000 h 606722"/>
                <a:gd name="connsiteX42" fmla="*/ 325000 h 606722"/>
                <a:gd name="connsiteY42" fmla="*/ 325000 h 606722"/>
                <a:gd name="connsiteX43" fmla="*/ 325000 h 606722"/>
                <a:gd name="connsiteY43" fmla="*/ 325000 h 606722"/>
                <a:gd name="connsiteX44" fmla="*/ 325000 h 606722"/>
                <a:gd name="connsiteY44" fmla="*/ 325000 h 606722"/>
                <a:gd name="connsiteX45" fmla="*/ 325000 h 606722"/>
                <a:gd name="connsiteY45" fmla="*/ 325000 h 606722"/>
                <a:gd name="connsiteX46" fmla="*/ 325000 h 606722"/>
                <a:gd name="connsiteY46" fmla="*/ 325000 h 606722"/>
                <a:gd name="connsiteX47" fmla="*/ 325000 h 606722"/>
                <a:gd name="connsiteY47" fmla="*/ 325000 h 606722"/>
                <a:gd name="connsiteX48" fmla="*/ 325000 h 606722"/>
                <a:gd name="connsiteY48" fmla="*/ 325000 h 606722"/>
                <a:gd name="connsiteX49" fmla="*/ 325000 h 606722"/>
                <a:gd name="connsiteY49" fmla="*/ 325000 h 606722"/>
                <a:gd name="connsiteX50" fmla="*/ 325000 h 606722"/>
                <a:gd name="connsiteY50" fmla="*/ 325000 h 606722"/>
                <a:gd name="connsiteX51" fmla="*/ 325000 h 606722"/>
                <a:gd name="connsiteY51" fmla="*/ 325000 h 606722"/>
                <a:gd name="connsiteX52" fmla="*/ 325000 h 606722"/>
                <a:gd name="connsiteY52" fmla="*/ 325000 h 606722"/>
                <a:gd name="connsiteX53" fmla="*/ 325000 h 606722"/>
                <a:gd name="connsiteY53" fmla="*/ 325000 h 606722"/>
                <a:gd name="connsiteX54" fmla="*/ 325000 h 606722"/>
                <a:gd name="connsiteY54" fmla="*/ 325000 h 606722"/>
                <a:gd name="connsiteX55" fmla="*/ 325000 h 606722"/>
                <a:gd name="connsiteY55" fmla="*/ 325000 h 606722"/>
                <a:gd name="connsiteX56" fmla="*/ 325000 h 606722"/>
                <a:gd name="connsiteY56" fmla="*/ 325000 h 606722"/>
                <a:gd name="connsiteX57" fmla="*/ 325000 h 606722"/>
                <a:gd name="connsiteY57" fmla="*/ 325000 h 606722"/>
                <a:gd name="connsiteX58" fmla="*/ 325000 h 606722"/>
                <a:gd name="connsiteY58" fmla="*/ 325000 h 606722"/>
                <a:gd name="connsiteX59" fmla="*/ 325000 h 606722"/>
                <a:gd name="connsiteY59" fmla="*/ 325000 h 606722"/>
                <a:gd name="connsiteX60" fmla="*/ 325000 h 606722"/>
                <a:gd name="connsiteY60" fmla="*/ 325000 h 606722"/>
                <a:gd name="connsiteX61" fmla="*/ 325000 h 606722"/>
                <a:gd name="connsiteY61" fmla="*/ 325000 h 606722"/>
                <a:gd name="connsiteX62" fmla="*/ 325000 h 606722"/>
                <a:gd name="connsiteY62" fmla="*/ 325000 h 606722"/>
                <a:gd name="connsiteX63" fmla="*/ 325000 h 606722"/>
                <a:gd name="connsiteY63" fmla="*/ 325000 h 606722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</a:cxnLst>
              <a:rect l="l" t="t" r="r" b="b"/>
              <a:pathLst>
                <a:path w="605592" h="453595">
                  <a:moveTo>
                    <a:pt x="129695" y="280639"/>
                  </a:moveTo>
                  <a:cubicBezTo>
                    <a:pt x="117829" y="280639"/>
                    <a:pt x="108253" y="290409"/>
                    <a:pt x="108253" y="302466"/>
                  </a:cubicBezTo>
                  <a:lnTo>
                    <a:pt x="108253" y="431976"/>
                  </a:lnTo>
                  <a:lnTo>
                    <a:pt x="151346" y="431976"/>
                  </a:lnTo>
                  <a:lnTo>
                    <a:pt x="151346" y="302466"/>
                  </a:lnTo>
                  <a:cubicBezTo>
                    <a:pt x="151346" y="290409"/>
                    <a:pt x="141770" y="280639"/>
                    <a:pt x="129695" y="280639"/>
                  </a:cubicBezTo>
                  <a:close/>
                  <a:moveTo>
                    <a:pt x="54124" y="205204"/>
                  </a:moveTo>
                  <a:lnTo>
                    <a:pt x="162160" y="205204"/>
                  </a:lnTo>
                  <a:lnTo>
                    <a:pt x="162160" y="226797"/>
                  </a:lnTo>
                  <a:lnTo>
                    <a:pt x="54124" y="226797"/>
                  </a:lnTo>
                  <a:close/>
                  <a:moveTo>
                    <a:pt x="367644" y="183559"/>
                  </a:moveTo>
                  <a:cubicBezTo>
                    <a:pt x="355778" y="183559"/>
                    <a:pt x="346201" y="193121"/>
                    <a:pt x="346201" y="204970"/>
                  </a:cubicBezTo>
                  <a:lnTo>
                    <a:pt x="346201" y="431976"/>
                  </a:lnTo>
                  <a:lnTo>
                    <a:pt x="389294" y="431976"/>
                  </a:lnTo>
                  <a:lnTo>
                    <a:pt x="389294" y="204970"/>
                  </a:lnTo>
                  <a:cubicBezTo>
                    <a:pt x="389294" y="193121"/>
                    <a:pt x="379718" y="183559"/>
                    <a:pt x="367644" y="183559"/>
                  </a:cubicBezTo>
                  <a:close/>
                  <a:moveTo>
                    <a:pt x="432566" y="140355"/>
                  </a:moveTo>
                  <a:lnTo>
                    <a:pt x="497557" y="140355"/>
                  </a:lnTo>
                  <a:lnTo>
                    <a:pt x="497557" y="161948"/>
                  </a:lnTo>
                  <a:lnTo>
                    <a:pt x="432566" y="161948"/>
                  </a:lnTo>
                  <a:close/>
                  <a:moveTo>
                    <a:pt x="248774" y="118700"/>
                  </a:moveTo>
                  <a:cubicBezTo>
                    <a:pt x="236907" y="118700"/>
                    <a:pt x="227123" y="128470"/>
                    <a:pt x="227123" y="140319"/>
                  </a:cubicBezTo>
                  <a:lnTo>
                    <a:pt x="227123" y="431976"/>
                  </a:lnTo>
                  <a:lnTo>
                    <a:pt x="270424" y="431976"/>
                  </a:lnTo>
                  <a:lnTo>
                    <a:pt x="270424" y="140319"/>
                  </a:lnTo>
                  <a:cubicBezTo>
                    <a:pt x="270424" y="128470"/>
                    <a:pt x="260640" y="118700"/>
                    <a:pt x="248774" y="118700"/>
                  </a:cubicBezTo>
                  <a:close/>
                  <a:moveTo>
                    <a:pt x="432566" y="97098"/>
                  </a:moveTo>
                  <a:lnTo>
                    <a:pt x="540813" y="97098"/>
                  </a:lnTo>
                  <a:lnTo>
                    <a:pt x="540813" y="118691"/>
                  </a:lnTo>
                  <a:lnTo>
                    <a:pt x="432566" y="118691"/>
                  </a:lnTo>
                  <a:close/>
                  <a:moveTo>
                    <a:pt x="21651" y="21619"/>
                  </a:moveTo>
                  <a:lnTo>
                    <a:pt x="21651" y="431976"/>
                  </a:lnTo>
                  <a:lnTo>
                    <a:pt x="86602" y="431976"/>
                  </a:lnTo>
                  <a:lnTo>
                    <a:pt x="86602" y="302466"/>
                  </a:lnTo>
                  <a:cubicBezTo>
                    <a:pt x="86602" y="278560"/>
                    <a:pt x="105963" y="259227"/>
                    <a:pt x="129695" y="259227"/>
                  </a:cubicBezTo>
                  <a:cubicBezTo>
                    <a:pt x="153636" y="259227"/>
                    <a:pt x="172997" y="278560"/>
                    <a:pt x="172997" y="302466"/>
                  </a:cubicBezTo>
                  <a:lnTo>
                    <a:pt x="172997" y="431976"/>
                  </a:lnTo>
                  <a:lnTo>
                    <a:pt x="205472" y="431976"/>
                  </a:lnTo>
                  <a:lnTo>
                    <a:pt x="205472" y="140319"/>
                  </a:lnTo>
                  <a:cubicBezTo>
                    <a:pt x="205472" y="116621"/>
                    <a:pt x="224833" y="97080"/>
                    <a:pt x="248774" y="97080"/>
                  </a:cubicBezTo>
                  <a:cubicBezTo>
                    <a:pt x="272714" y="97080"/>
                    <a:pt x="292075" y="116621"/>
                    <a:pt x="292075" y="140319"/>
                  </a:cubicBezTo>
                  <a:lnTo>
                    <a:pt x="292075" y="431976"/>
                  </a:lnTo>
                  <a:lnTo>
                    <a:pt x="324551" y="431976"/>
                  </a:lnTo>
                  <a:lnTo>
                    <a:pt x="324551" y="204970"/>
                  </a:lnTo>
                  <a:cubicBezTo>
                    <a:pt x="324551" y="181272"/>
                    <a:pt x="343911" y="161939"/>
                    <a:pt x="367644" y="161939"/>
                  </a:cubicBezTo>
                  <a:cubicBezTo>
                    <a:pt x="391584" y="161939"/>
                    <a:pt x="410945" y="181272"/>
                    <a:pt x="410945" y="204970"/>
                  </a:cubicBezTo>
                  <a:lnTo>
                    <a:pt x="410945" y="431976"/>
                  </a:lnTo>
                  <a:lnTo>
                    <a:pt x="584150" y="431976"/>
                  </a:lnTo>
                  <a:lnTo>
                    <a:pt x="584150" y="21619"/>
                  </a:lnTo>
                  <a:close/>
                  <a:moveTo>
                    <a:pt x="10825" y="0"/>
                  </a:moveTo>
                  <a:lnTo>
                    <a:pt x="594767" y="0"/>
                  </a:lnTo>
                  <a:cubicBezTo>
                    <a:pt x="600804" y="0"/>
                    <a:pt x="605592" y="4781"/>
                    <a:pt x="605592" y="10810"/>
                  </a:cubicBezTo>
                  <a:lnTo>
                    <a:pt x="605592" y="442785"/>
                  </a:lnTo>
                  <a:cubicBezTo>
                    <a:pt x="605592" y="448814"/>
                    <a:pt x="600804" y="453595"/>
                    <a:pt x="594767" y="453595"/>
                  </a:cubicBezTo>
                  <a:lnTo>
                    <a:pt x="400120" y="453595"/>
                  </a:lnTo>
                  <a:lnTo>
                    <a:pt x="335376" y="453595"/>
                  </a:lnTo>
                  <a:lnTo>
                    <a:pt x="281250" y="453595"/>
                  </a:lnTo>
                  <a:lnTo>
                    <a:pt x="216298" y="453595"/>
                  </a:lnTo>
                  <a:lnTo>
                    <a:pt x="162171" y="453595"/>
                  </a:lnTo>
                  <a:lnTo>
                    <a:pt x="97428" y="453595"/>
                  </a:lnTo>
                  <a:lnTo>
                    <a:pt x="10825" y="453595"/>
                  </a:lnTo>
                  <a:cubicBezTo>
                    <a:pt x="4788" y="453595"/>
                    <a:pt x="0" y="448814"/>
                    <a:pt x="0" y="442785"/>
                  </a:cubicBezTo>
                  <a:lnTo>
                    <a:pt x="0" y="10810"/>
                  </a:lnTo>
                  <a:cubicBezTo>
                    <a:pt x="0" y="4781"/>
                    <a:pt x="4788" y="0"/>
                    <a:pt x="10825" y="0"/>
                  </a:cubicBezTo>
                  <a:close/>
                </a:path>
              </a:pathLst>
            </a:custGeom>
            <a:gradFill>
              <a:gsLst>
                <a:gs pos="100000">
                  <a:schemeClr val="bg1"/>
                </a:gs>
                <a:gs pos="22000">
                  <a:schemeClr val="bg1">
                    <a:lumMod val="85000"/>
                  </a:schemeClr>
                </a:gs>
              </a:gsLst>
              <a:lin ang="5400000" scaled="1"/>
            </a:gradFill>
            <a:ln w="3175">
              <a:gradFill>
                <a:gsLst>
                  <a:gs pos="22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4" name="î$lïḑè"/>
            <p:cNvSpPr/>
            <p:nvPr/>
          </p:nvSpPr>
          <p:spPr>
            <a:xfrm>
              <a:off x="4208727" y="5200896"/>
              <a:ext cx="1161132" cy="53909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xmlns:p15="http://schemas.microsoft.com/office/powerpoint/2012/main" xmlns:p14="http://schemas.microsoft.com/office/powerpoint/2010/main" val="1"/>
              </a:ext>
            </a:extLst>
          </p:spPr>
          <p:txBody>
            <a:bodyPr wrap="square" lIns="45719" tIns="45719" rIns="45719" bIns="45719" numCol="1" anchor="ctr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2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1600">
                  <a:solidFill>
                    <a:schemeClr val="tx1">
                      <a:lumMod val="85000"/>
                      <a:lumOff val="15000"/>
                    </a:schemeClr>
                  </a:solidFill>
                  <a:latin typeface="宋体"/>
                  <a:sym typeface="宋体"/>
                </a:rPr>
                <a:t>职业发展建议</a:t>
              </a:r>
            </a:p>
          </p:txBody>
        </p:sp>
      </p:grpSp>
      <p:grpSp>
        <p:nvGrpSpPr>
          <p:cNvPr id="85" name="组合 84"/>
          <p:cNvGrpSpPr/>
          <p:nvPr/>
        </p:nvGrpSpPr>
        <p:grpSpPr>
          <a:xfrm>
            <a:off x="6321018" y="2181982"/>
            <a:ext cx="1778417" cy="1765904"/>
            <a:chOff x="6321018" y="2181982"/>
            <a:chExt cx="1778417" cy="1765904"/>
          </a:xfrm>
        </p:grpSpPr>
        <p:sp>
          <p:nvSpPr>
            <p:cNvPr id="86" name="矩形 85"/>
            <p:cNvSpPr/>
            <p:nvPr/>
          </p:nvSpPr>
          <p:spPr>
            <a:xfrm>
              <a:off x="6321018" y="2181982"/>
              <a:ext cx="1778417" cy="1765904"/>
            </a:xfrm>
            <a:prstGeom prst="rect">
              <a:avLst/>
            </a:prstGeom>
            <a:solidFill>
              <a:schemeClr val="bg1"/>
            </a:solidFill>
            <a:ln w="0" cap="flat">
              <a:noFill/>
              <a:prstDash val="solid"/>
              <a:miter lim="800000"/>
            </a:ln>
            <a:effectLst>
              <a:outerShdw blurRad="127000" dist="76200" dir="5400000" algn="t" rotWithShape="0">
                <a:prstClr val="black">
                  <a:alpha val="17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7" name="文本框 86"/>
            <p:cNvSpPr txBox="1"/>
            <p:nvPr/>
          </p:nvSpPr>
          <p:spPr>
            <a:xfrm>
              <a:off x="6502313" y="2319962"/>
              <a:ext cx="671676" cy="615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0" tIns="0" rIns="0" bIns="0" numCol="1" spcCol="381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r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zh-CN" sz="4000" b="1" i="1" u="none" strike="noStrike" cap="none" spc="0" normalizeH="0" baseline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FillTx/>
                  <a:latin typeface="宋体"/>
                  <a:ea typeface="+mj-ea"/>
                  <a:cs typeface="Arial"/>
                  <a:sym typeface="宋体"/>
                </a:rPr>
                <a:t>03</a:t>
              </a:r>
              <a:endParaRPr kumimoji="0" lang="zh-CN" altLang="en-US" sz="4000" b="1" i="1" u="none" strike="noStrike" cap="none" spc="0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宋体"/>
                <a:ea typeface="+mj-ea"/>
                <a:cs typeface="Arial"/>
                <a:sym typeface="宋体"/>
              </a:endParaRPr>
            </a:p>
          </p:txBody>
        </p:sp>
        <p:sp>
          <p:nvSpPr>
            <p:cNvPr id="88" name="平行四边形 87"/>
            <p:cNvSpPr/>
            <p:nvPr/>
          </p:nvSpPr>
          <p:spPr>
            <a:xfrm>
              <a:off x="6502313" y="2739018"/>
              <a:ext cx="891149" cy="172617"/>
            </a:xfrm>
            <a:prstGeom prst="parallelogram">
              <a:avLst/>
            </a:prstGeom>
            <a:solidFill>
              <a:srgbClr val="017ED6"/>
            </a:solidFill>
            <a:ln w="0" cap="flat">
              <a:noFill/>
              <a:prstDash val="solid"/>
              <a:miter lim="8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9" name="geometric-shape-graphic_40063"/>
            <p:cNvSpPr>
              <a:spLocks noChangeAspect="1"/>
            </p:cNvSpPr>
            <p:nvPr/>
          </p:nvSpPr>
          <p:spPr>
            <a:xfrm>
              <a:off x="7419168" y="3361641"/>
              <a:ext cx="575618" cy="502584"/>
            </a:xfrm>
            <a:custGeom>
              <a:gdLst>
                <a:gd name="T0" fmla="*/ 572 w 1489"/>
                <a:gd name="T1" fmla="*/ 0 h 1302"/>
                <a:gd name="T2" fmla="*/ 958 w 1489"/>
                <a:gd name="T3" fmla="*/ 387 h 1302"/>
                <a:gd name="T4" fmla="*/ 892 w 1489"/>
                <a:gd name="T5" fmla="*/ 320 h 1302"/>
                <a:gd name="T6" fmla="*/ 638 w 1489"/>
                <a:gd name="T7" fmla="*/ 67 h 1302"/>
                <a:gd name="T8" fmla="*/ 892 w 1489"/>
                <a:gd name="T9" fmla="*/ 320 h 1302"/>
                <a:gd name="T10" fmla="*/ 1044 w 1489"/>
                <a:gd name="T11" fmla="*/ 1274 h 1302"/>
                <a:gd name="T12" fmla="*/ 531 w 1489"/>
                <a:gd name="T13" fmla="*/ 1274 h 1302"/>
                <a:gd name="T14" fmla="*/ 787 w 1489"/>
                <a:gd name="T15" fmla="*/ 1006 h 1302"/>
                <a:gd name="T16" fmla="*/ 654 w 1489"/>
                <a:gd name="T17" fmla="*/ 1207 h 1302"/>
                <a:gd name="T18" fmla="*/ 1086 w 1489"/>
                <a:gd name="T19" fmla="*/ 1093 h 1302"/>
                <a:gd name="T20" fmla="*/ 1489 w 1489"/>
                <a:gd name="T21" fmla="*/ 1093 h 1302"/>
                <a:gd name="T22" fmla="*/ 1287 w 1489"/>
                <a:gd name="T23" fmla="*/ 1228 h 1302"/>
                <a:gd name="T24" fmla="*/ 1287 w 1489"/>
                <a:gd name="T25" fmla="*/ 958 h 1302"/>
                <a:gd name="T26" fmla="*/ 1287 w 1489"/>
                <a:gd name="T27" fmla="*/ 1228 h 1302"/>
                <a:gd name="T28" fmla="*/ 0 w 1489"/>
                <a:gd name="T29" fmla="*/ 1093 h 1302"/>
                <a:gd name="T30" fmla="*/ 363 w 1489"/>
                <a:gd name="T31" fmla="*/ 1302 h 1302"/>
                <a:gd name="T32" fmla="*/ 363 w 1489"/>
                <a:gd name="T33" fmla="*/ 883 h 1302"/>
                <a:gd name="T34" fmla="*/ 121 w 1489"/>
                <a:gd name="T35" fmla="*/ 883 h 1302"/>
                <a:gd name="T36" fmla="*/ 159 w 1489"/>
                <a:gd name="T37" fmla="*/ 1236 h 1302"/>
                <a:gd name="T38" fmla="*/ 159 w 1489"/>
                <a:gd name="T39" fmla="*/ 950 h 1302"/>
                <a:gd name="T40" fmla="*/ 407 w 1489"/>
                <a:gd name="T41" fmla="*/ 1093 h 1302"/>
                <a:gd name="T42" fmla="*/ 275 w 1489"/>
                <a:gd name="T43" fmla="*/ 838 h 1302"/>
                <a:gd name="T44" fmla="*/ 208 w 1489"/>
                <a:gd name="T45" fmla="*/ 636 h 1302"/>
                <a:gd name="T46" fmla="*/ 209 w 1489"/>
                <a:gd name="T47" fmla="*/ 604 h 1302"/>
                <a:gd name="T48" fmla="*/ 748 w 1489"/>
                <a:gd name="T49" fmla="*/ 453 h 1302"/>
                <a:gd name="T50" fmla="*/ 815 w 1489"/>
                <a:gd name="T51" fmla="*/ 604 h 1302"/>
                <a:gd name="T52" fmla="*/ 1321 w 1489"/>
                <a:gd name="T53" fmla="*/ 636 h 1302"/>
                <a:gd name="T54" fmla="*/ 1321 w 1489"/>
                <a:gd name="T55" fmla="*/ 838 h 1302"/>
                <a:gd name="T56" fmla="*/ 1255 w 1489"/>
                <a:gd name="T57" fmla="*/ 671 h 1302"/>
                <a:gd name="T58" fmla="*/ 815 w 1489"/>
                <a:gd name="T59" fmla="*/ 838 h 1302"/>
                <a:gd name="T60" fmla="*/ 748 w 1489"/>
                <a:gd name="T61" fmla="*/ 671 h 1302"/>
                <a:gd name="T62" fmla="*/ 275 w 1489"/>
                <a:gd name="T63" fmla="*/ 838 h 130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1489" h="1302">
                  <a:moveTo>
                    <a:pt x="958" y="0"/>
                  </a:moveTo>
                  <a:lnTo>
                    <a:pt x="572" y="0"/>
                  </a:lnTo>
                  <a:lnTo>
                    <a:pt x="572" y="387"/>
                  </a:lnTo>
                  <a:lnTo>
                    <a:pt x="958" y="387"/>
                  </a:lnTo>
                  <a:lnTo>
                    <a:pt x="958" y="0"/>
                  </a:lnTo>
                  <a:close/>
                  <a:moveTo>
                    <a:pt x="892" y="320"/>
                  </a:moveTo>
                  <a:lnTo>
                    <a:pt x="638" y="320"/>
                  </a:lnTo>
                  <a:lnTo>
                    <a:pt x="638" y="67"/>
                  </a:lnTo>
                  <a:lnTo>
                    <a:pt x="892" y="67"/>
                  </a:lnTo>
                  <a:lnTo>
                    <a:pt x="892" y="320"/>
                  </a:lnTo>
                  <a:close/>
                  <a:moveTo>
                    <a:pt x="531" y="1274"/>
                  </a:moveTo>
                  <a:lnTo>
                    <a:pt x="1044" y="1274"/>
                  </a:lnTo>
                  <a:lnTo>
                    <a:pt x="787" y="884"/>
                  </a:lnTo>
                  <a:lnTo>
                    <a:pt x="531" y="1274"/>
                  </a:lnTo>
                  <a:close/>
                  <a:moveTo>
                    <a:pt x="654" y="1207"/>
                  </a:moveTo>
                  <a:lnTo>
                    <a:pt x="787" y="1006"/>
                  </a:lnTo>
                  <a:lnTo>
                    <a:pt x="920" y="1207"/>
                  </a:lnTo>
                  <a:lnTo>
                    <a:pt x="654" y="1207"/>
                  </a:lnTo>
                  <a:close/>
                  <a:moveTo>
                    <a:pt x="1287" y="891"/>
                  </a:moveTo>
                  <a:cubicBezTo>
                    <a:pt x="1176" y="891"/>
                    <a:pt x="1086" y="982"/>
                    <a:pt x="1086" y="1093"/>
                  </a:cubicBezTo>
                  <a:cubicBezTo>
                    <a:pt x="1086" y="1204"/>
                    <a:pt x="1176" y="1295"/>
                    <a:pt x="1287" y="1295"/>
                  </a:cubicBezTo>
                  <a:cubicBezTo>
                    <a:pt x="1398" y="1295"/>
                    <a:pt x="1489" y="1204"/>
                    <a:pt x="1489" y="1093"/>
                  </a:cubicBezTo>
                  <a:cubicBezTo>
                    <a:pt x="1489" y="982"/>
                    <a:pt x="1398" y="891"/>
                    <a:pt x="1287" y="891"/>
                  </a:cubicBezTo>
                  <a:close/>
                  <a:moveTo>
                    <a:pt x="1287" y="1228"/>
                  </a:moveTo>
                  <a:cubicBezTo>
                    <a:pt x="1213" y="1228"/>
                    <a:pt x="1152" y="1167"/>
                    <a:pt x="1152" y="1093"/>
                  </a:cubicBezTo>
                  <a:cubicBezTo>
                    <a:pt x="1152" y="1018"/>
                    <a:pt x="1213" y="958"/>
                    <a:pt x="1287" y="958"/>
                  </a:cubicBezTo>
                  <a:cubicBezTo>
                    <a:pt x="1362" y="958"/>
                    <a:pt x="1422" y="1018"/>
                    <a:pt x="1422" y="1093"/>
                  </a:cubicBezTo>
                  <a:cubicBezTo>
                    <a:pt x="1422" y="1167"/>
                    <a:pt x="1362" y="1228"/>
                    <a:pt x="1287" y="1228"/>
                  </a:cubicBezTo>
                  <a:close/>
                  <a:moveTo>
                    <a:pt x="121" y="883"/>
                  </a:moveTo>
                  <a:lnTo>
                    <a:pt x="0" y="1093"/>
                  </a:lnTo>
                  <a:lnTo>
                    <a:pt x="121" y="1302"/>
                  </a:lnTo>
                  <a:lnTo>
                    <a:pt x="363" y="1302"/>
                  </a:lnTo>
                  <a:lnTo>
                    <a:pt x="484" y="1093"/>
                  </a:lnTo>
                  <a:lnTo>
                    <a:pt x="363" y="883"/>
                  </a:lnTo>
                  <a:lnTo>
                    <a:pt x="121" y="883"/>
                  </a:lnTo>
                  <a:lnTo>
                    <a:pt x="121" y="883"/>
                  </a:lnTo>
                  <a:close/>
                  <a:moveTo>
                    <a:pt x="324" y="1236"/>
                  </a:moveTo>
                  <a:lnTo>
                    <a:pt x="159" y="1236"/>
                  </a:lnTo>
                  <a:lnTo>
                    <a:pt x="77" y="1093"/>
                  </a:lnTo>
                  <a:lnTo>
                    <a:pt x="159" y="950"/>
                  </a:lnTo>
                  <a:lnTo>
                    <a:pt x="324" y="950"/>
                  </a:lnTo>
                  <a:lnTo>
                    <a:pt x="407" y="1093"/>
                  </a:lnTo>
                  <a:lnTo>
                    <a:pt x="324" y="1236"/>
                  </a:lnTo>
                  <a:close/>
                  <a:moveTo>
                    <a:pt x="275" y="838"/>
                  </a:moveTo>
                  <a:lnTo>
                    <a:pt x="208" y="838"/>
                  </a:lnTo>
                  <a:lnTo>
                    <a:pt x="208" y="636"/>
                  </a:lnTo>
                  <a:lnTo>
                    <a:pt x="209" y="636"/>
                  </a:lnTo>
                  <a:lnTo>
                    <a:pt x="209" y="604"/>
                  </a:lnTo>
                  <a:lnTo>
                    <a:pt x="748" y="604"/>
                  </a:lnTo>
                  <a:lnTo>
                    <a:pt x="748" y="453"/>
                  </a:lnTo>
                  <a:lnTo>
                    <a:pt x="815" y="453"/>
                  </a:lnTo>
                  <a:lnTo>
                    <a:pt x="815" y="604"/>
                  </a:lnTo>
                  <a:lnTo>
                    <a:pt x="1321" y="604"/>
                  </a:lnTo>
                  <a:lnTo>
                    <a:pt x="1321" y="636"/>
                  </a:lnTo>
                  <a:lnTo>
                    <a:pt x="1321" y="636"/>
                  </a:lnTo>
                  <a:lnTo>
                    <a:pt x="1321" y="838"/>
                  </a:lnTo>
                  <a:lnTo>
                    <a:pt x="1255" y="838"/>
                  </a:lnTo>
                  <a:lnTo>
                    <a:pt x="1255" y="671"/>
                  </a:lnTo>
                  <a:lnTo>
                    <a:pt x="815" y="671"/>
                  </a:lnTo>
                  <a:lnTo>
                    <a:pt x="815" y="838"/>
                  </a:lnTo>
                  <a:lnTo>
                    <a:pt x="748" y="838"/>
                  </a:lnTo>
                  <a:lnTo>
                    <a:pt x="748" y="671"/>
                  </a:lnTo>
                  <a:lnTo>
                    <a:pt x="275" y="671"/>
                  </a:lnTo>
                  <a:lnTo>
                    <a:pt x="275" y="838"/>
                  </a:lnTo>
                  <a:close/>
                </a:path>
              </a:pathLst>
            </a:custGeom>
            <a:gradFill>
              <a:gsLst>
                <a:gs pos="100000">
                  <a:schemeClr val="bg1"/>
                </a:gs>
                <a:gs pos="22000">
                  <a:schemeClr val="bg1">
                    <a:lumMod val="85000"/>
                  </a:schemeClr>
                </a:gs>
              </a:gsLst>
              <a:lin ang="5400000" scaled="1"/>
            </a:gradFill>
            <a:ln w="3175">
              <a:gradFill>
                <a:gsLst>
                  <a:gs pos="22000">
                    <a:schemeClr val="bg1">
                      <a:lumMod val="85000"/>
                    </a:schemeClr>
                  </a:gs>
                  <a:gs pos="100000">
                    <a:schemeClr val="bg1"/>
                  </a:gs>
                </a:gsLst>
                <a:lin ang="5400000" scaled="1"/>
              </a:gra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0" name="î$lïḑè"/>
            <p:cNvSpPr/>
            <p:nvPr/>
          </p:nvSpPr>
          <p:spPr>
            <a:xfrm>
              <a:off x="6502313" y="3125131"/>
              <a:ext cx="1072863" cy="53909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xmlns:p15="http://schemas.microsoft.com/office/powerpoint/2012/main" xmlns:p14="http://schemas.microsoft.com/office/powerpoint/2010/main" val="1"/>
              </a:ext>
            </a:extLst>
          </p:spPr>
          <p:txBody>
            <a:bodyPr wrap="square" lIns="45719" tIns="45719" rIns="45719" bIns="45719" numCol="1" anchor="ctr">
              <a:normAutofit fontScale="97500" lnSpcReduction="10000"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2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1600">
                  <a:solidFill>
                    <a:schemeClr val="tx1">
                      <a:lumMod val="85000"/>
                      <a:lumOff val="15000"/>
                    </a:schemeClr>
                  </a:solidFill>
                  <a:latin typeface="宋体"/>
                  <a:sym typeface="宋体"/>
                </a:rPr>
                <a:t>职业发展前景</a:t>
              </a:r>
            </a:p>
          </p:txBody>
        </p:sp>
      </p:grpSp>
      <p:grpSp>
        <p:nvGrpSpPr>
          <p:cNvPr id="91" name="组合 90"/>
          <p:cNvGrpSpPr/>
          <p:nvPr/>
        </p:nvGrpSpPr>
        <p:grpSpPr>
          <a:xfrm>
            <a:off x="7469460" y="4261697"/>
            <a:ext cx="1778417" cy="1765904"/>
            <a:chOff x="6321018" y="4257747"/>
            <a:chExt cx="1778417" cy="1765904"/>
          </a:xfrm>
        </p:grpSpPr>
        <p:sp>
          <p:nvSpPr>
            <p:cNvPr id="92" name="矩形 91"/>
            <p:cNvSpPr/>
            <p:nvPr/>
          </p:nvSpPr>
          <p:spPr>
            <a:xfrm>
              <a:off x="6321018" y="4257747"/>
              <a:ext cx="1778417" cy="1765904"/>
            </a:xfrm>
            <a:prstGeom prst="rect">
              <a:avLst/>
            </a:prstGeom>
            <a:solidFill>
              <a:schemeClr val="bg1"/>
            </a:solidFill>
            <a:ln w="0" cap="flat">
              <a:noFill/>
              <a:prstDash val="solid"/>
              <a:miter lim="800000"/>
            </a:ln>
            <a:effectLst>
              <a:outerShdw blurRad="127000" dist="76200" dir="5400000" algn="t" rotWithShape="0">
                <a:prstClr val="black">
                  <a:alpha val="17000"/>
                </a:prstClr>
              </a:outerShdw>
            </a:effectLst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3" name="文本框 92"/>
            <p:cNvSpPr txBox="1"/>
            <p:nvPr/>
          </p:nvSpPr>
          <p:spPr>
            <a:xfrm>
              <a:off x="6502313" y="4395727"/>
              <a:ext cx="671676" cy="615553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0" tIns="0" rIns="0" bIns="0" numCol="1" spcCol="3810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indent="0" algn="r" defTabSz="9144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r>
                <a:rPr kumimoji="0" lang="zh-CN" altLang="zh-CN" sz="4000" b="1" i="1" u="none" strike="noStrike" cap="none" spc="0" normalizeH="0" baseline="0">
                  <a:ln>
                    <a:noFill/>
                  </a:ln>
                  <a:solidFill>
                    <a:schemeClr val="tx1">
                      <a:lumMod val="85000"/>
                      <a:lumOff val="15000"/>
                    </a:schemeClr>
                  </a:solidFill>
                  <a:effectLst/>
                  <a:uFillTx/>
                  <a:latin typeface="宋体"/>
                  <a:ea typeface="+mj-ea"/>
                  <a:cs typeface="Arial"/>
                  <a:sym typeface="宋体"/>
                </a:rPr>
                <a:t>07</a:t>
              </a:r>
              <a:endParaRPr kumimoji="0" lang="zh-CN" altLang="en-US" sz="4000" b="1" i="1" u="none" strike="noStrike" cap="none" spc="0" normalizeH="0" baseline="0">
                <a:ln>
                  <a:noFill/>
                </a:ln>
                <a:solidFill>
                  <a:schemeClr val="tx1">
                    <a:lumMod val="85000"/>
                    <a:lumOff val="15000"/>
                  </a:schemeClr>
                </a:solidFill>
                <a:effectLst/>
                <a:uFillTx/>
                <a:latin typeface="宋体"/>
                <a:ea typeface="+mj-ea"/>
                <a:cs typeface="Arial"/>
                <a:sym typeface="宋体"/>
              </a:endParaRPr>
            </a:p>
          </p:txBody>
        </p:sp>
        <p:sp>
          <p:nvSpPr>
            <p:cNvPr id="94" name="平行四边形 93"/>
            <p:cNvSpPr/>
            <p:nvPr/>
          </p:nvSpPr>
          <p:spPr>
            <a:xfrm>
              <a:off x="6502313" y="4814783"/>
              <a:ext cx="891149" cy="172617"/>
            </a:xfrm>
            <a:prstGeom prst="parallelogram">
              <a:avLst/>
            </a:prstGeom>
            <a:solidFill>
              <a:srgbClr val="017ED6"/>
            </a:solidFill>
            <a:ln w="0" cap="flat">
              <a:noFill/>
              <a:prstDash val="solid"/>
              <a:miter lim="800000"/>
            </a:ln>
            <a:effectLst/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none"/>
          </p:style>
          <p:txBody>
            <a:bodyPr rot="0" spcFirstLastPara="1" vertOverflow="overflow" horzOverflow="overflow" vert="horz" wrap="square" lIns="45719" tIns="45719" rIns="45719" bIns="45719" numCol="1" spcCol="38100" rtlCol="0" fromWordArt="0" anchor="ctr" anchorCtr="0" forceAA="0" compatLnSpc="1">
              <a:prstTxWarp prst="textNoShape">
                <a:avLst/>
              </a:prstTxWarp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5" name="图形 81"/>
            <p:cNvSpPr>
              <a:spLocks noChangeAspect="1"/>
            </p:cNvSpPr>
            <p:nvPr/>
          </p:nvSpPr>
          <p:spPr>
            <a:xfrm>
              <a:off x="7373205" y="5347876"/>
              <a:ext cx="704934" cy="575617"/>
            </a:xfrm>
            <a:custGeom>
              <a:gdLst>
                <a:gd name="connsiteX0" fmla="*/ 1052238 w 1663154"/>
                <a:gd name="connsiteY0" fmla="*/ 633140 h 1358056"/>
                <a:gd name="connsiteX1" fmla="*/ 1189179 w 1663154"/>
                <a:gd name="connsiteY1" fmla="*/ 354582 h 1358056"/>
                <a:gd name="connsiteX2" fmla="*/ 832512 w 1663154"/>
                <a:gd name="connsiteY2" fmla="*/ 273 h 1358056"/>
                <a:gd name="connsiteX3" fmla="*/ 475845 w 1663154"/>
                <a:gd name="connsiteY3" fmla="*/ 354582 h 1358056"/>
                <a:gd name="connsiteX4" fmla="*/ 612784 w 1663154"/>
                <a:gd name="connsiteY4" fmla="*/ 633140 h 1358056"/>
                <a:gd name="connsiteX5" fmla="*/ 238081 w 1663154"/>
                <a:gd name="connsiteY5" fmla="*/ 1181311 h 1358056"/>
                <a:gd name="connsiteX6" fmla="*/ 238081 w 1663154"/>
                <a:gd name="connsiteY6" fmla="*/ 1299382 h 1358056"/>
                <a:gd name="connsiteX7" fmla="*/ 297506 w 1663154"/>
                <a:gd name="connsiteY7" fmla="*/ 1358448 h 1358056"/>
                <a:gd name="connsiteX8" fmla="*/ 1367506 w 1663154"/>
                <a:gd name="connsiteY8" fmla="*/ 1358448 h 1358056"/>
                <a:gd name="connsiteX9" fmla="*/ 1426933 w 1663154"/>
                <a:gd name="connsiteY9" fmla="*/ 1299382 h 1358056"/>
                <a:gd name="connsiteX10" fmla="*/ 1426933 w 1663154"/>
                <a:gd name="connsiteY10" fmla="*/ 1181313 h 1358056"/>
                <a:gd name="connsiteX11" fmla="*/ 1052238 w 1663154"/>
                <a:gd name="connsiteY11" fmla="*/ 633140 h 1358056"/>
                <a:gd name="connsiteX12" fmla="*/ 574492 w 1663154"/>
                <a:gd name="connsiteY12" fmla="*/ 354115 h 1358056"/>
                <a:gd name="connsiteX13" fmla="*/ 832512 w 1663154"/>
                <a:gd name="connsiteY13" fmla="*/ 97807 h 1358056"/>
                <a:gd name="connsiteX14" fmla="*/ 1090530 w 1663154"/>
                <a:gd name="connsiteY14" fmla="*/ 354115 h 1358056"/>
                <a:gd name="connsiteX15" fmla="*/ 832512 w 1663154"/>
                <a:gd name="connsiteY15" fmla="*/ 610423 h 1358056"/>
                <a:gd name="connsiteX16" fmla="*/ 574492 w 1663154"/>
                <a:gd name="connsiteY16" fmla="*/ 354115 h 1358056"/>
                <a:gd name="connsiteX17" fmla="*/ 1337544 w 1663154"/>
                <a:gd name="connsiteY17" fmla="*/ 1261557 h 1358056"/>
                <a:gd name="connsiteX18" fmla="*/ 327428 w 1663154"/>
                <a:gd name="connsiteY18" fmla="*/ 1261557 h 1358056"/>
                <a:gd name="connsiteX19" fmla="*/ 327428 w 1663154"/>
                <a:gd name="connsiteY19" fmla="*/ 1198839 h 1358056"/>
                <a:gd name="connsiteX20" fmla="*/ 832557 w 1663154"/>
                <a:gd name="connsiteY20" fmla="*/ 697093 h 1358056"/>
                <a:gd name="connsiteX21" fmla="*/ 1337544 w 1663154"/>
                <a:gd name="connsiteY21" fmla="*/ 1198839 h 1358056"/>
                <a:gd name="connsiteX22" fmla="*/ 1337544 w 1663154"/>
                <a:gd name="connsiteY22" fmla="*/ 1261557 h 1358056"/>
                <a:gd name="connsiteX23" fmla="*/ 371826 w 1663154"/>
                <a:gd name="connsiteY23" fmla="*/ 687892 h 1358056"/>
                <a:gd name="connsiteX24" fmla="*/ 383434 w 1663154"/>
                <a:gd name="connsiteY24" fmla="*/ 685122 h 1358056"/>
                <a:gd name="connsiteX25" fmla="*/ 426120 w 1663154"/>
                <a:gd name="connsiteY25" fmla="*/ 629576 h 1358056"/>
                <a:gd name="connsiteX26" fmla="*/ 385983 w 1663154"/>
                <a:gd name="connsiteY26" fmla="*/ 574956 h 1358056"/>
                <a:gd name="connsiteX27" fmla="*/ 281275 w 1663154"/>
                <a:gd name="connsiteY27" fmla="*/ 413732 h 1358056"/>
                <a:gd name="connsiteX28" fmla="*/ 421268 w 1663154"/>
                <a:gd name="connsiteY28" fmla="*/ 245714 h 1358056"/>
                <a:gd name="connsiteX29" fmla="*/ 476900 w 1663154"/>
                <a:gd name="connsiteY29" fmla="*/ 140268 h 1358056"/>
                <a:gd name="connsiteX30" fmla="*/ 490177 w 1663154"/>
                <a:gd name="connsiteY30" fmla="*/ 119873 h 1358056"/>
                <a:gd name="connsiteX31" fmla="*/ 475847 w 1663154"/>
                <a:gd name="connsiteY31" fmla="*/ 118444 h 1358056"/>
                <a:gd name="connsiteX32" fmla="*/ 178610 w 1663154"/>
                <a:gd name="connsiteY32" fmla="*/ 413734 h 1358056"/>
                <a:gd name="connsiteX33" fmla="*/ 255933 w 1663154"/>
                <a:gd name="connsiteY33" fmla="*/ 611820 h 1358056"/>
                <a:gd name="connsiteX34" fmla="*/ 273 w 1663154"/>
                <a:gd name="connsiteY34" fmla="*/ 1030920 h 1358056"/>
                <a:gd name="connsiteX35" fmla="*/ 273 w 1663154"/>
                <a:gd name="connsiteY35" fmla="*/ 1122256 h 1358056"/>
                <a:gd name="connsiteX36" fmla="*/ 59700 w 1663154"/>
                <a:gd name="connsiteY36" fmla="*/ 1181313 h 1358056"/>
                <a:gd name="connsiteX37" fmla="*/ 166205 w 1663154"/>
                <a:gd name="connsiteY37" fmla="*/ 1181313 h 1358056"/>
                <a:gd name="connsiteX38" fmla="*/ 178185 w 1663154"/>
                <a:gd name="connsiteY38" fmla="*/ 1076746 h 1358056"/>
                <a:gd name="connsiteX39" fmla="*/ 102942 w 1663154"/>
                <a:gd name="connsiteY39" fmla="*/ 1076746 h 1358056"/>
                <a:gd name="connsiteX40" fmla="*/ 102942 w 1663154"/>
                <a:gd name="connsiteY40" fmla="*/ 1030922 h 1358056"/>
                <a:gd name="connsiteX41" fmla="*/ 371828 w 1663154"/>
                <a:gd name="connsiteY41" fmla="*/ 687892 h 1358056"/>
                <a:gd name="connsiteX42" fmla="*/ 1408438 w 1663154"/>
                <a:gd name="connsiteY42" fmla="*/ 611818 h 1358056"/>
                <a:gd name="connsiteX43" fmla="*/ 1485763 w 1663154"/>
                <a:gd name="connsiteY43" fmla="*/ 413732 h 1358056"/>
                <a:gd name="connsiteX44" fmla="*/ 1188524 w 1663154"/>
                <a:gd name="connsiteY44" fmla="*/ 118390 h 1358056"/>
                <a:gd name="connsiteX45" fmla="*/ 1174192 w 1663154"/>
                <a:gd name="connsiteY45" fmla="*/ 119824 h 1358056"/>
                <a:gd name="connsiteX46" fmla="*/ 1187469 w 1663154"/>
                <a:gd name="connsiteY46" fmla="*/ 140219 h 1358056"/>
                <a:gd name="connsiteX47" fmla="*/ 1243058 w 1663154"/>
                <a:gd name="connsiteY47" fmla="*/ 245670 h 1358056"/>
                <a:gd name="connsiteX48" fmla="*/ 1392947 w 1663154"/>
                <a:gd name="connsiteY48" fmla="*/ 413685 h 1358056"/>
                <a:gd name="connsiteX49" fmla="*/ 1288239 w 1663154"/>
                <a:gd name="connsiteY49" fmla="*/ 574911 h 1358056"/>
                <a:gd name="connsiteX50" fmla="*/ 1248092 w 1663154"/>
                <a:gd name="connsiteY50" fmla="*/ 629531 h 1358056"/>
                <a:gd name="connsiteX51" fmla="*/ 1290780 w 1663154"/>
                <a:gd name="connsiteY51" fmla="*/ 685068 h 1358056"/>
                <a:gd name="connsiteX52" fmla="*/ 1302388 w 1663154"/>
                <a:gd name="connsiteY52" fmla="*/ 687845 h 1358056"/>
                <a:gd name="connsiteX53" fmla="*/ 1571276 w 1663154"/>
                <a:gd name="connsiteY53" fmla="*/ 1030918 h 1358056"/>
                <a:gd name="connsiteX54" fmla="*/ 1571276 w 1663154"/>
                <a:gd name="connsiteY54" fmla="*/ 1076743 h 1358056"/>
                <a:gd name="connsiteX55" fmla="*/ 1486091 w 1663154"/>
                <a:gd name="connsiteY55" fmla="*/ 1076743 h 1358056"/>
                <a:gd name="connsiteX56" fmla="*/ 1498071 w 1663154"/>
                <a:gd name="connsiteY56" fmla="*/ 1181311 h 1358056"/>
                <a:gd name="connsiteX57" fmla="*/ 1604577 w 1663154"/>
                <a:gd name="connsiteY57" fmla="*/ 1181311 h 1358056"/>
                <a:gd name="connsiteX58" fmla="*/ 1664005 w 1663154"/>
                <a:gd name="connsiteY58" fmla="*/ 1122254 h 1358056"/>
                <a:gd name="connsiteX59" fmla="*/ 1664005 w 1663154"/>
                <a:gd name="connsiteY59" fmla="*/ 1030918 h 1358056"/>
                <a:gd name="connsiteX60" fmla="*/ 1408438 w 1663154"/>
                <a:gd name="connsiteY60" fmla="*/ 611818 h 1358056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</a:cxnLst>
              <a:rect l="l" t="t" r="r" b="b"/>
              <a:pathLst>
                <a:path w="1663154" h="1358056">
                  <a:moveTo>
                    <a:pt x="1052238" y="633140"/>
                  </a:moveTo>
                  <a:cubicBezTo>
                    <a:pt x="1135429" y="568208"/>
                    <a:pt x="1189179" y="467610"/>
                    <a:pt x="1189179" y="354582"/>
                  </a:cubicBezTo>
                  <a:cubicBezTo>
                    <a:pt x="1189179" y="159227"/>
                    <a:pt x="1029207" y="273"/>
                    <a:pt x="832512" y="273"/>
                  </a:cubicBezTo>
                  <a:cubicBezTo>
                    <a:pt x="635817" y="273"/>
                    <a:pt x="475845" y="159228"/>
                    <a:pt x="475845" y="354582"/>
                  </a:cubicBezTo>
                  <a:cubicBezTo>
                    <a:pt x="475845" y="467610"/>
                    <a:pt x="529583" y="568206"/>
                    <a:pt x="612784" y="633140"/>
                  </a:cubicBezTo>
                  <a:cubicBezTo>
                    <a:pt x="393519" y="720178"/>
                    <a:pt x="238081" y="932917"/>
                    <a:pt x="238081" y="1181311"/>
                  </a:cubicBezTo>
                  <a:lnTo>
                    <a:pt x="238081" y="1299382"/>
                  </a:lnTo>
                  <a:cubicBezTo>
                    <a:pt x="238081" y="1332039"/>
                    <a:pt x="264675" y="1358448"/>
                    <a:pt x="297506" y="1358448"/>
                  </a:cubicBezTo>
                  <a:lnTo>
                    <a:pt x="1367506" y="1358448"/>
                  </a:lnTo>
                  <a:cubicBezTo>
                    <a:pt x="1400347" y="1358448"/>
                    <a:pt x="1426933" y="1332039"/>
                    <a:pt x="1426933" y="1299382"/>
                  </a:cubicBezTo>
                  <a:lnTo>
                    <a:pt x="1426933" y="1181313"/>
                  </a:lnTo>
                  <a:cubicBezTo>
                    <a:pt x="1426935" y="932822"/>
                    <a:pt x="1271497" y="720177"/>
                    <a:pt x="1052238" y="633140"/>
                  </a:cubicBezTo>
                  <a:close/>
                  <a:moveTo>
                    <a:pt x="574492" y="354115"/>
                  </a:moveTo>
                  <a:cubicBezTo>
                    <a:pt x="574492" y="212738"/>
                    <a:pt x="690203" y="97807"/>
                    <a:pt x="832512" y="97807"/>
                  </a:cubicBezTo>
                  <a:cubicBezTo>
                    <a:pt x="974814" y="97807"/>
                    <a:pt x="1090530" y="212740"/>
                    <a:pt x="1090530" y="354115"/>
                  </a:cubicBezTo>
                  <a:cubicBezTo>
                    <a:pt x="1090530" y="495457"/>
                    <a:pt x="974816" y="610423"/>
                    <a:pt x="832512" y="610423"/>
                  </a:cubicBezTo>
                  <a:cubicBezTo>
                    <a:pt x="690203" y="610423"/>
                    <a:pt x="574492" y="495504"/>
                    <a:pt x="574492" y="354115"/>
                  </a:cubicBezTo>
                  <a:close/>
                  <a:moveTo>
                    <a:pt x="1337544" y="1261557"/>
                  </a:moveTo>
                  <a:lnTo>
                    <a:pt x="327428" y="1261557"/>
                  </a:lnTo>
                  <a:lnTo>
                    <a:pt x="327428" y="1198839"/>
                  </a:lnTo>
                  <a:cubicBezTo>
                    <a:pt x="327428" y="922190"/>
                    <a:pt x="554001" y="697093"/>
                    <a:pt x="832557" y="697093"/>
                  </a:cubicBezTo>
                  <a:cubicBezTo>
                    <a:pt x="1111014" y="697093"/>
                    <a:pt x="1337544" y="922190"/>
                    <a:pt x="1337544" y="1198839"/>
                  </a:cubicBezTo>
                  <a:lnTo>
                    <a:pt x="1337544" y="1261557"/>
                  </a:lnTo>
                  <a:close/>
                  <a:moveTo>
                    <a:pt x="371826" y="687892"/>
                  </a:moveTo>
                  <a:lnTo>
                    <a:pt x="383434" y="685122"/>
                  </a:lnTo>
                  <a:cubicBezTo>
                    <a:pt x="408363" y="676838"/>
                    <a:pt x="426120" y="655103"/>
                    <a:pt x="426120" y="629576"/>
                  </a:cubicBezTo>
                  <a:cubicBezTo>
                    <a:pt x="426120" y="604920"/>
                    <a:pt x="409518" y="583837"/>
                    <a:pt x="385983" y="574956"/>
                  </a:cubicBezTo>
                  <a:cubicBezTo>
                    <a:pt x="322337" y="546232"/>
                    <a:pt x="281275" y="483197"/>
                    <a:pt x="281275" y="413732"/>
                  </a:cubicBezTo>
                  <a:cubicBezTo>
                    <a:pt x="281275" y="335019"/>
                    <a:pt x="349676" y="268703"/>
                    <a:pt x="421268" y="245714"/>
                  </a:cubicBezTo>
                  <a:cubicBezTo>
                    <a:pt x="433801" y="207281"/>
                    <a:pt x="452760" y="171715"/>
                    <a:pt x="476900" y="140268"/>
                  </a:cubicBezTo>
                  <a:cubicBezTo>
                    <a:pt x="481118" y="133336"/>
                    <a:pt x="485545" y="126535"/>
                    <a:pt x="490177" y="119873"/>
                  </a:cubicBezTo>
                  <a:cubicBezTo>
                    <a:pt x="485370" y="119642"/>
                    <a:pt x="480792" y="118444"/>
                    <a:pt x="475847" y="118444"/>
                  </a:cubicBezTo>
                  <a:cubicBezTo>
                    <a:pt x="311982" y="118444"/>
                    <a:pt x="178610" y="250894"/>
                    <a:pt x="178610" y="413734"/>
                  </a:cubicBezTo>
                  <a:cubicBezTo>
                    <a:pt x="178610" y="488473"/>
                    <a:pt x="207278" y="558540"/>
                    <a:pt x="255933" y="611820"/>
                  </a:cubicBezTo>
                  <a:cubicBezTo>
                    <a:pt x="101185" y="691456"/>
                    <a:pt x="273" y="850732"/>
                    <a:pt x="273" y="1030920"/>
                  </a:cubicBezTo>
                  <a:lnTo>
                    <a:pt x="273" y="1122256"/>
                  </a:lnTo>
                  <a:cubicBezTo>
                    <a:pt x="273" y="1154911"/>
                    <a:pt x="26868" y="1181313"/>
                    <a:pt x="59700" y="1181313"/>
                  </a:cubicBezTo>
                  <a:lnTo>
                    <a:pt x="166205" y="1181313"/>
                  </a:lnTo>
                  <a:cubicBezTo>
                    <a:pt x="166205" y="1140850"/>
                    <a:pt x="170372" y="1114908"/>
                    <a:pt x="178185" y="1076746"/>
                  </a:cubicBezTo>
                  <a:lnTo>
                    <a:pt x="102942" y="1076746"/>
                  </a:lnTo>
                  <a:lnTo>
                    <a:pt x="102942" y="1030922"/>
                  </a:lnTo>
                  <a:cubicBezTo>
                    <a:pt x="102942" y="867702"/>
                    <a:pt x="213381" y="727622"/>
                    <a:pt x="371828" y="687892"/>
                  </a:cubicBezTo>
                  <a:close/>
                  <a:moveTo>
                    <a:pt x="1408438" y="611818"/>
                  </a:moveTo>
                  <a:cubicBezTo>
                    <a:pt x="1457095" y="558538"/>
                    <a:pt x="1485763" y="488472"/>
                    <a:pt x="1485763" y="413732"/>
                  </a:cubicBezTo>
                  <a:cubicBezTo>
                    <a:pt x="1485763" y="250890"/>
                    <a:pt x="1352432" y="118390"/>
                    <a:pt x="1188524" y="118390"/>
                  </a:cubicBezTo>
                  <a:cubicBezTo>
                    <a:pt x="1183575" y="118390"/>
                    <a:pt x="1178999" y="119597"/>
                    <a:pt x="1174192" y="119824"/>
                  </a:cubicBezTo>
                  <a:cubicBezTo>
                    <a:pt x="1178824" y="126486"/>
                    <a:pt x="1183253" y="133288"/>
                    <a:pt x="1187469" y="140219"/>
                  </a:cubicBezTo>
                  <a:cubicBezTo>
                    <a:pt x="1211613" y="171667"/>
                    <a:pt x="1230568" y="207233"/>
                    <a:pt x="1243058" y="245670"/>
                  </a:cubicBezTo>
                  <a:cubicBezTo>
                    <a:pt x="1314652" y="268649"/>
                    <a:pt x="1392947" y="334974"/>
                    <a:pt x="1392947" y="413685"/>
                  </a:cubicBezTo>
                  <a:cubicBezTo>
                    <a:pt x="1392947" y="483153"/>
                    <a:pt x="1351831" y="546232"/>
                    <a:pt x="1288239" y="574911"/>
                  </a:cubicBezTo>
                  <a:cubicBezTo>
                    <a:pt x="1264696" y="583785"/>
                    <a:pt x="1248092" y="604876"/>
                    <a:pt x="1248092" y="629531"/>
                  </a:cubicBezTo>
                  <a:cubicBezTo>
                    <a:pt x="1248092" y="655060"/>
                    <a:pt x="1265903" y="676795"/>
                    <a:pt x="1290780" y="685068"/>
                  </a:cubicBezTo>
                  <a:lnTo>
                    <a:pt x="1302388" y="687845"/>
                  </a:lnTo>
                  <a:cubicBezTo>
                    <a:pt x="1460889" y="727620"/>
                    <a:pt x="1571276" y="867658"/>
                    <a:pt x="1571276" y="1030918"/>
                  </a:cubicBezTo>
                  <a:lnTo>
                    <a:pt x="1571276" y="1076743"/>
                  </a:lnTo>
                  <a:lnTo>
                    <a:pt x="1486091" y="1076743"/>
                  </a:lnTo>
                  <a:cubicBezTo>
                    <a:pt x="1493951" y="1114906"/>
                    <a:pt x="1498071" y="1140847"/>
                    <a:pt x="1498071" y="1181311"/>
                  </a:cubicBezTo>
                  <a:lnTo>
                    <a:pt x="1604577" y="1181311"/>
                  </a:lnTo>
                  <a:cubicBezTo>
                    <a:pt x="1637462" y="1181311"/>
                    <a:pt x="1664005" y="1154909"/>
                    <a:pt x="1664005" y="1122254"/>
                  </a:cubicBezTo>
                  <a:lnTo>
                    <a:pt x="1664005" y="1030918"/>
                  </a:lnTo>
                  <a:cubicBezTo>
                    <a:pt x="1664102" y="850732"/>
                    <a:pt x="1563187" y="691456"/>
                    <a:pt x="1408438" y="611818"/>
                  </a:cubicBezTo>
                  <a:close/>
                </a:path>
              </a:pathLst>
            </a:custGeom>
            <a:gradFill>
              <a:gsLst>
                <a:gs pos="100000">
                  <a:schemeClr val="bg1"/>
                </a:gs>
                <a:gs pos="22000">
                  <a:schemeClr val="bg1">
                    <a:lumMod val="85000"/>
                  </a:schemeClr>
                </a:gs>
              </a:gsLst>
              <a:lin ang="5400000" scaled="1"/>
            </a:gradFill>
            <a:ln>
              <a:noFill/>
            </a:ln>
          </p:spPr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6" name="î$lïḑè"/>
            <p:cNvSpPr/>
            <p:nvPr/>
          </p:nvSpPr>
          <p:spPr>
            <a:xfrm>
              <a:off x="6502313" y="5200896"/>
              <a:ext cx="1072863" cy="539096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="" xmlns:m="http://schemas.openxmlformats.org/officeDocument/2006/math" xmlns:a14="http://schemas.microsoft.com/office/drawing/2010/main" xmlns:ma14="http://schemas.microsoft.com/office/mac/drawingml/2011/main" xmlns:p15="http://schemas.microsoft.com/office/powerpoint/2012/main" xmlns:p14="http://schemas.microsoft.com/office/powerpoint/2010/main" val="1"/>
              </a:ext>
            </a:extLst>
          </p:spPr>
          <p:txBody>
            <a:bodyPr wrap="square" lIns="45719" tIns="45719" rIns="45719" bIns="45719" numCol="1" anchor="ctr">
              <a:norm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200" kern="1200">
                  <a:solidFill>
                    <a:srgbClr val="FFFFFF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zh-CN" sz="1600">
                  <a:solidFill>
                    <a:schemeClr val="tx1">
                      <a:lumMod val="85000"/>
                      <a:lumOff val="15000"/>
                    </a:schemeClr>
                  </a:solidFill>
                  <a:latin typeface="宋体"/>
                  <a:sym typeface="宋体"/>
                </a:rPr>
                <a:t>总结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545435946"/>
      </p:ext>
    </p:extLst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42" presetClass="entr" presetSubtype="0" dur="50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16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21" dur="5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26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31" dur="5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36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42" presetClass="entr" presetSubtype="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 prLst="">
                                      <p:cBhvr>
                                        <p:cTn id="41" dur="5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32410" r="2813"/>
          <a:stretch>
            <a:fillRect/>
          </a:stretch>
        </p:blipFill>
        <p:spPr>
          <a:xfrm>
            <a:off x="5567168" y="5319"/>
            <a:ext cx="6663599" cy="6858000"/>
          </a:xfrm>
          <a:custGeom>
            <a:gdLst>
              <a:gd name="connsiteX0" fmla="*/ 2070430 w 6952967"/>
              <a:gd name="connsiteY0" fmla="*/ 0 h 6858000"/>
              <a:gd name="connsiteX1" fmla="*/ 6952967 w 6952967"/>
              <a:gd name="connsiteY1" fmla="*/ 0 h 6858000"/>
              <a:gd name="connsiteX2" fmla="*/ 6952967 w 6952967"/>
              <a:gd name="connsiteY2" fmla="*/ 6858000 h 6858000"/>
              <a:gd name="connsiteX3" fmla="*/ 0 w 695296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2967" h="6858000">
                <a:moveTo>
                  <a:pt x="2070430" y="0"/>
                </a:moveTo>
                <a:lnTo>
                  <a:pt x="6952967" y="0"/>
                </a:lnTo>
                <a:lnTo>
                  <a:pt x="695296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5" name="矩形 2"/>
          <p:cNvSpPr/>
          <p:nvPr userDrawn="1"/>
        </p:nvSpPr>
        <p:spPr>
          <a:xfrm>
            <a:off x="1" y="6713316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矩形 3"/>
          <p:cNvSpPr/>
          <p:nvPr userDrawn="1"/>
        </p:nvSpPr>
        <p:spPr>
          <a:xfrm>
            <a:off x="0" y="0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64" name="组合 63"/>
          <p:cNvGrpSpPr/>
          <p:nvPr/>
        </p:nvGrpSpPr>
        <p:grpSpPr>
          <a:xfrm>
            <a:off x="3245210" y="1484108"/>
            <a:ext cx="678227" cy="678227"/>
            <a:chOff x="3245210" y="1484108"/>
            <a:chExt cx="678227" cy="678227"/>
          </a:xfrm>
        </p:grpSpPr>
        <p:sp>
          <p:nvSpPr>
            <p:cNvPr id="13" name="椭圆 12"/>
            <p:cNvSpPr/>
            <p:nvPr/>
          </p:nvSpPr>
          <p:spPr>
            <a:xfrm>
              <a:off x="3245210" y="1484108"/>
              <a:ext cx="678227" cy="678227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14" name="Group 50"/>
            <p:cNvGrpSpPr/>
            <p:nvPr/>
          </p:nvGrpSpPr>
          <p:grpSpPr>
            <a:xfrm>
              <a:off x="3390454" y="1627065"/>
              <a:ext cx="387738" cy="383572"/>
              <a:chOff x="1497013" y="3013075"/>
              <a:chExt cx="295275" cy="292101"/>
            </a:xfrm>
            <a:solidFill>
              <a:srgbClr val="017ED6"/>
            </a:solidFill>
          </p:grpSpPr>
          <p:sp>
            <p:nvSpPr>
              <p:cNvPr id="15" name="Freeform 104"/>
              <p:cNvSpPr/>
              <p:nvPr/>
            </p:nvSpPr>
            <p:spPr>
              <a:xfrm>
                <a:off x="1497013" y="3106738"/>
                <a:ext cx="295275" cy="198438"/>
              </a:xfrm>
              <a:custGeom>
                <a:cxnLst>
                  <a:cxn ang="0">
                    <a:pos x="151" y="0"/>
                  </a:cxn>
                  <a:cxn ang="0">
                    <a:pos x="151" y="11"/>
                  </a:cxn>
                  <a:cxn ang="0">
                    <a:pos x="174" y="11"/>
                  </a:cxn>
                  <a:cxn ang="0">
                    <a:pos x="174" y="114"/>
                  </a:cxn>
                  <a:cxn ang="0">
                    <a:pos x="116" y="114"/>
                  </a:cxn>
                  <a:cxn ang="0">
                    <a:pos x="116" y="79"/>
                  </a:cxn>
                  <a:cxn ang="0">
                    <a:pos x="70" y="79"/>
                  </a:cxn>
                  <a:cxn ang="0">
                    <a:pos x="70" y="114"/>
                  </a:cxn>
                  <a:cxn ang="0">
                    <a:pos x="13" y="114"/>
                  </a:cxn>
                  <a:cxn ang="0">
                    <a:pos x="13" y="11"/>
                  </a:cxn>
                  <a:cxn ang="0">
                    <a:pos x="35" y="11"/>
                  </a:cxn>
                  <a:cxn ang="0">
                    <a:pos x="35" y="0"/>
                  </a:cxn>
                  <a:cxn ang="0">
                    <a:pos x="0" y="0"/>
                  </a:cxn>
                  <a:cxn ang="0">
                    <a:pos x="0" y="125"/>
                  </a:cxn>
                  <a:cxn ang="0">
                    <a:pos x="186" y="125"/>
                  </a:cxn>
                  <a:cxn ang="0">
                    <a:pos x="186" y="0"/>
                  </a:cxn>
                  <a:cxn ang="0">
                    <a:pos x="151" y="0"/>
                  </a:cxn>
                </a:cxnLst>
                <a:rect l="0" t="0" r="r" b="b"/>
                <a:pathLst>
                  <a:path w="186" h="125">
                    <a:moveTo>
                      <a:pt x="151" y="0"/>
                    </a:moveTo>
                    <a:lnTo>
                      <a:pt x="151" y="11"/>
                    </a:lnTo>
                    <a:lnTo>
                      <a:pt x="174" y="11"/>
                    </a:lnTo>
                    <a:lnTo>
                      <a:pt x="174" y="114"/>
                    </a:lnTo>
                    <a:lnTo>
                      <a:pt x="116" y="114"/>
                    </a:lnTo>
                    <a:lnTo>
                      <a:pt x="116" y="79"/>
                    </a:lnTo>
                    <a:lnTo>
                      <a:pt x="70" y="79"/>
                    </a:lnTo>
                    <a:lnTo>
                      <a:pt x="70" y="114"/>
                    </a:lnTo>
                    <a:lnTo>
                      <a:pt x="13" y="114"/>
                    </a:lnTo>
                    <a:lnTo>
                      <a:pt x="13" y="11"/>
                    </a:lnTo>
                    <a:lnTo>
                      <a:pt x="35" y="11"/>
                    </a:lnTo>
                    <a:lnTo>
                      <a:pt x="35" y="0"/>
                    </a:lnTo>
                    <a:lnTo>
                      <a:pt x="0" y="0"/>
                    </a:lnTo>
                    <a:lnTo>
                      <a:pt x="0" y="125"/>
                    </a:lnTo>
                    <a:lnTo>
                      <a:pt x="186" y="125"/>
                    </a:lnTo>
                    <a:lnTo>
                      <a:pt x="186" y="0"/>
                    </a:lnTo>
                    <a:lnTo>
                      <a:pt x="151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6" name="Freeform 105"/>
              <p:cNvSpPr>
                <a:spLocks noEditPoints="1"/>
              </p:cNvSpPr>
              <p:nvPr/>
            </p:nvSpPr>
            <p:spPr>
              <a:xfrm>
                <a:off x="1571626" y="3013075"/>
                <a:ext cx="147638" cy="128588"/>
              </a:xfrm>
              <a:custGeom>
                <a:cxnLst>
                  <a:cxn ang="0">
                    <a:pos x="0" y="70"/>
                  </a:cxn>
                  <a:cxn ang="0">
                    <a:pos x="0" y="81"/>
                  </a:cxn>
                  <a:cxn ang="0">
                    <a:pos x="93" y="81"/>
                  </a:cxn>
                  <a:cxn ang="0">
                    <a:pos x="93" y="70"/>
                  </a:cxn>
                  <a:cxn ang="0">
                    <a:pos x="93" y="46"/>
                  </a:cxn>
                  <a:cxn ang="0">
                    <a:pos x="93" y="0"/>
                  </a:cxn>
                  <a:cxn ang="0">
                    <a:pos x="0" y="0"/>
                  </a:cxn>
                  <a:cxn ang="0">
                    <a:pos x="0" y="46"/>
                  </a:cxn>
                  <a:cxn ang="0">
                    <a:pos x="0" y="70"/>
                  </a:cxn>
                  <a:cxn ang="0">
                    <a:pos x="34" y="13"/>
                  </a:cxn>
                  <a:cxn ang="0">
                    <a:pos x="34" y="35"/>
                  </a:cxn>
                  <a:cxn ang="0">
                    <a:pos x="58" y="35"/>
                  </a:cxn>
                  <a:cxn ang="0">
                    <a:pos x="58" y="13"/>
                  </a:cxn>
                  <a:cxn ang="0">
                    <a:pos x="69" y="13"/>
                  </a:cxn>
                  <a:cxn ang="0">
                    <a:pos x="69" y="70"/>
                  </a:cxn>
                  <a:cxn ang="0">
                    <a:pos x="58" y="70"/>
                  </a:cxn>
                  <a:cxn ang="0">
                    <a:pos x="58" y="46"/>
                  </a:cxn>
                  <a:cxn ang="0">
                    <a:pos x="34" y="46"/>
                  </a:cxn>
                  <a:cxn ang="0">
                    <a:pos x="34" y="70"/>
                  </a:cxn>
                  <a:cxn ang="0">
                    <a:pos x="23" y="70"/>
                  </a:cxn>
                  <a:cxn ang="0">
                    <a:pos x="23" y="13"/>
                  </a:cxn>
                  <a:cxn ang="0">
                    <a:pos x="34" y="13"/>
                  </a:cxn>
                </a:cxnLst>
                <a:rect l="0" t="0" r="r" b="b"/>
                <a:pathLst>
                  <a:path w="93" h="81">
                    <a:moveTo>
                      <a:pt x="0" y="70"/>
                    </a:moveTo>
                    <a:lnTo>
                      <a:pt x="0" y="81"/>
                    </a:lnTo>
                    <a:lnTo>
                      <a:pt x="93" y="81"/>
                    </a:lnTo>
                    <a:lnTo>
                      <a:pt x="93" y="70"/>
                    </a:lnTo>
                    <a:lnTo>
                      <a:pt x="93" y="46"/>
                    </a:lnTo>
                    <a:lnTo>
                      <a:pt x="93" y="0"/>
                    </a:lnTo>
                    <a:lnTo>
                      <a:pt x="0" y="0"/>
                    </a:lnTo>
                    <a:lnTo>
                      <a:pt x="0" y="46"/>
                    </a:lnTo>
                    <a:lnTo>
                      <a:pt x="0" y="70"/>
                    </a:lnTo>
                    <a:close/>
                    <a:moveTo>
                      <a:pt x="34" y="13"/>
                    </a:moveTo>
                    <a:lnTo>
                      <a:pt x="34" y="35"/>
                    </a:lnTo>
                    <a:lnTo>
                      <a:pt x="58" y="35"/>
                    </a:lnTo>
                    <a:lnTo>
                      <a:pt x="58" y="13"/>
                    </a:lnTo>
                    <a:lnTo>
                      <a:pt x="69" y="13"/>
                    </a:lnTo>
                    <a:lnTo>
                      <a:pt x="69" y="70"/>
                    </a:lnTo>
                    <a:lnTo>
                      <a:pt x="58" y="70"/>
                    </a:lnTo>
                    <a:lnTo>
                      <a:pt x="58" y="46"/>
                    </a:lnTo>
                    <a:lnTo>
                      <a:pt x="34" y="46"/>
                    </a:lnTo>
                    <a:lnTo>
                      <a:pt x="34" y="70"/>
                    </a:lnTo>
                    <a:lnTo>
                      <a:pt x="23" y="70"/>
                    </a:lnTo>
                    <a:lnTo>
                      <a:pt x="23" y="13"/>
                    </a:lnTo>
                    <a:lnTo>
                      <a:pt x="34" y="13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7" name="Rectangle 106"/>
              <p:cNvSpPr>
                <a:spLocks noChangeArrowheads="1"/>
              </p:cNvSpPr>
              <p:nvPr/>
            </p:nvSpPr>
            <p:spPr>
              <a:xfrm>
                <a:off x="1535113" y="3179763"/>
                <a:ext cx="55563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8" name="Rectangle 107"/>
              <p:cNvSpPr>
                <a:spLocks noChangeArrowheads="1"/>
              </p:cNvSpPr>
              <p:nvPr/>
            </p:nvSpPr>
            <p:spPr>
              <a:xfrm>
                <a:off x="1535113" y="3232150"/>
                <a:ext cx="55563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9" name="Rectangle 108"/>
              <p:cNvSpPr>
                <a:spLocks noChangeArrowheads="1"/>
              </p:cNvSpPr>
              <p:nvPr/>
            </p:nvSpPr>
            <p:spPr>
              <a:xfrm>
                <a:off x="1700213" y="3179763"/>
                <a:ext cx="5397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" name="Rectangle 109"/>
              <p:cNvSpPr>
                <a:spLocks noChangeArrowheads="1"/>
              </p:cNvSpPr>
              <p:nvPr/>
            </p:nvSpPr>
            <p:spPr>
              <a:xfrm>
                <a:off x="1700213" y="3232150"/>
                <a:ext cx="53975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1" name="Rectangle 110"/>
              <p:cNvSpPr>
                <a:spLocks noChangeArrowheads="1"/>
              </p:cNvSpPr>
              <p:nvPr/>
            </p:nvSpPr>
            <p:spPr>
              <a:xfrm>
                <a:off x="1608138" y="3179763"/>
                <a:ext cx="7302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sp>
        <p:nvSpPr>
          <p:cNvPr id="22" name="文本框 21"/>
          <p:cNvSpPr txBox="1"/>
          <p:nvPr/>
        </p:nvSpPr>
        <p:spPr>
          <a:xfrm>
            <a:off x="2012464" y="2272056"/>
            <a:ext cx="3122940" cy="76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1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192485" y="3451088"/>
            <a:ext cx="4772257" cy="202291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0070C0"/>
                </a:solidFill>
                <a:latin typeface="宋体"/>
                <a:ea typeface="微软雅黑" panose="020b0503020204020204" pitchFamily="34" charset="-122"/>
                <a:sym typeface="宋体"/>
              </a:rPr>
              <a:t>引言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19"/>
          <p:cNvSpPr/>
          <p:nvPr userDrawn="1"/>
        </p:nvSpPr>
        <p:spPr>
          <a:xfrm>
            <a:off x="-6730" y="92597"/>
            <a:ext cx="625033" cy="601884"/>
          </a:xfrm>
          <a:prstGeom prst="rect">
            <a:avLst/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矩形 28"/>
          <p:cNvSpPr/>
          <p:nvPr userDrawn="1"/>
        </p:nvSpPr>
        <p:spPr>
          <a:xfrm>
            <a:off x="1" y="6701742"/>
            <a:ext cx="12192000" cy="156258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TextBox 75"/>
          <p:cNvSpPr txBox="1"/>
          <p:nvPr userDrawn="1"/>
        </p:nvSpPr>
        <p:spPr>
          <a:xfrm>
            <a:off x="660014" y="56550"/>
            <a:ext cx="10419602" cy="70815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引言</a:t>
            </a:r>
          </a:p>
        </p:txBody>
      </p:sp>
      <p:sp>
        <p:nvSpPr>
          <p:cNvPr id="112" name="平行四边形 30"/>
          <p:cNvSpPr/>
          <p:nvPr userDrawn="1"/>
        </p:nvSpPr>
        <p:spPr>
          <a:xfrm>
            <a:off x="11195978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60A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平行四边形 31"/>
          <p:cNvSpPr/>
          <p:nvPr userDrawn="1"/>
        </p:nvSpPr>
        <p:spPr>
          <a:xfrm>
            <a:off x="11391556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4" name="平行四边形 32"/>
          <p:cNvSpPr/>
          <p:nvPr userDrawn="1"/>
        </p:nvSpPr>
        <p:spPr>
          <a:xfrm>
            <a:off x="11593200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0B0F0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5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3797300" y="1397000"/>
            <a:ext cx="7137400" cy="4749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16" name="New shape"/>
          <p:cNvSpPr/>
          <p:nvPr/>
        </p:nvSpPr>
        <p:spPr>
          <a:xfrm>
            <a:off x="1117600" y="2374900"/>
            <a:ext cx="2336800" cy="2743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随着医疗技术的不断发展，医学影像技术在诊断和治疗过程中发挥着越来越重要的作用。医学影像技术专业人员是确保医学影像质量的关键因素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/>
      <p:bldP spid="116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32410" r="2813"/>
          <a:stretch>
            <a:fillRect/>
          </a:stretch>
        </p:blipFill>
        <p:spPr>
          <a:xfrm>
            <a:off x="5567168" y="5319"/>
            <a:ext cx="6663599" cy="6858000"/>
          </a:xfrm>
          <a:custGeom>
            <a:gdLst>
              <a:gd name="connsiteX0" fmla="*/ 2070430 w 6952967"/>
              <a:gd name="connsiteY0" fmla="*/ 0 h 6858000"/>
              <a:gd name="connsiteX1" fmla="*/ 6952967 w 6952967"/>
              <a:gd name="connsiteY1" fmla="*/ 0 h 6858000"/>
              <a:gd name="connsiteX2" fmla="*/ 6952967 w 6952967"/>
              <a:gd name="connsiteY2" fmla="*/ 6858000 h 6858000"/>
              <a:gd name="connsiteX3" fmla="*/ 0 w 695296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2967" h="6858000">
                <a:moveTo>
                  <a:pt x="2070430" y="0"/>
                </a:moveTo>
                <a:lnTo>
                  <a:pt x="6952967" y="0"/>
                </a:lnTo>
                <a:lnTo>
                  <a:pt x="695296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5" name="矩形 2"/>
          <p:cNvSpPr/>
          <p:nvPr userDrawn="1"/>
        </p:nvSpPr>
        <p:spPr>
          <a:xfrm>
            <a:off x="1" y="6713316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矩形 3"/>
          <p:cNvSpPr/>
          <p:nvPr userDrawn="1"/>
        </p:nvSpPr>
        <p:spPr>
          <a:xfrm>
            <a:off x="0" y="0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64" name="组合 63"/>
          <p:cNvGrpSpPr/>
          <p:nvPr/>
        </p:nvGrpSpPr>
        <p:grpSpPr>
          <a:xfrm>
            <a:off x="3245210" y="1484108"/>
            <a:ext cx="678227" cy="678227"/>
            <a:chOff x="3245210" y="1484108"/>
            <a:chExt cx="678227" cy="678227"/>
          </a:xfrm>
        </p:grpSpPr>
        <p:sp>
          <p:nvSpPr>
            <p:cNvPr id="13" name="椭圆 12"/>
            <p:cNvSpPr/>
            <p:nvPr/>
          </p:nvSpPr>
          <p:spPr>
            <a:xfrm>
              <a:off x="3245210" y="1484108"/>
              <a:ext cx="678227" cy="678227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14" name="Group 50"/>
            <p:cNvGrpSpPr/>
            <p:nvPr/>
          </p:nvGrpSpPr>
          <p:grpSpPr>
            <a:xfrm>
              <a:off x="3390454" y="1627065"/>
              <a:ext cx="387738" cy="383572"/>
              <a:chOff x="1497013" y="3013075"/>
              <a:chExt cx="295275" cy="292101"/>
            </a:xfrm>
            <a:solidFill>
              <a:srgbClr val="017ED6"/>
            </a:solidFill>
          </p:grpSpPr>
          <p:sp>
            <p:nvSpPr>
              <p:cNvPr id="15" name="Freeform 104"/>
              <p:cNvSpPr/>
              <p:nvPr/>
            </p:nvSpPr>
            <p:spPr>
              <a:xfrm>
                <a:off x="1497013" y="3106738"/>
                <a:ext cx="295275" cy="198438"/>
              </a:xfrm>
              <a:custGeom>
                <a:cxnLst>
                  <a:cxn ang="0">
                    <a:pos x="151" y="0"/>
                  </a:cxn>
                  <a:cxn ang="0">
                    <a:pos x="151" y="11"/>
                  </a:cxn>
                  <a:cxn ang="0">
                    <a:pos x="174" y="11"/>
                  </a:cxn>
                  <a:cxn ang="0">
                    <a:pos x="174" y="114"/>
                  </a:cxn>
                  <a:cxn ang="0">
                    <a:pos x="116" y="114"/>
                  </a:cxn>
                  <a:cxn ang="0">
                    <a:pos x="116" y="79"/>
                  </a:cxn>
                  <a:cxn ang="0">
                    <a:pos x="70" y="79"/>
                  </a:cxn>
                  <a:cxn ang="0">
                    <a:pos x="70" y="114"/>
                  </a:cxn>
                  <a:cxn ang="0">
                    <a:pos x="13" y="114"/>
                  </a:cxn>
                  <a:cxn ang="0">
                    <a:pos x="13" y="11"/>
                  </a:cxn>
                  <a:cxn ang="0">
                    <a:pos x="35" y="11"/>
                  </a:cxn>
                  <a:cxn ang="0">
                    <a:pos x="35" y="0"/>
                  </a:cxn>
                  <a:cxn ang="0">
                    <a:pos x="0" y="0"/>
                  </a:cxn>
                  <a:cxn ang="0">
                    <a:pos x="0" y="125"/>
                  </a:cxn>
                  <a:cxn ang="0">
                    <a:pos x="186" y="125"/>
                  </a:cxn>
                  <a:cxn ang="0">
                    <a:pos x="186" y="0"/>
                  </a:cxn>
                  <a:cxn ang="0">
                    <a:pos x="151" y="0"/>
                  </a:cxn>
                </a:cxnLst>
                <a:rect l="0" t="0" r="r" b="b"/>
                <a:pathLst>
                  <a:path w="186" h="125">
                    <a:moveTo>
                      <a:pt x="151" y="0"/>
                    </a:moveTo>
                    <a:lnTo>
                      <a:pt x="151" y="11"/>
                    </a:lnTo>
                    <a:lnTo>
                      <a:pt x="174" y="11"/>
                    </a:lnTo>
                    <a:lnTo>
                      <a:pt x="174" y="114"/>
                    </a:lnTo>
                    <a:lnTo>
                      <a:pt x="116" y="114"/>
                    </a:lnTo>
                    <a:lnTo>
                      <a:pt x="116" y="79"/>
                    </a:lnTo>
                    <a:lnTo>
                      <a:pt x="70" y="79"/>
                    </a:lnTo>
                    <a:lnTo>
                      <a:pt x="70" y="114"/>
                    </a:lnTo>
                    <a:lnTo>
                      <a:pt x="13" y="114"/>
                    </a:lnTo>
                    <a:lnTo>
                      <a:pt x="13" y="11"/>
                    </a:lnTo>
                    <a:lnTo>
                      <a:pt x="35" y="11"/>
                    </a:lnTo>
                    <a:lnTo>
                      <a:pt x="35" y="0"/>
                    </a:lnTo>
                    <a:lnTo>
                      <a:pt x="0" y="0"/>
                    </a:lnTo>
                    <a:lnTo>
                      <a:pt x="0" y="125"/>
                    </a:lnTo>
                    <a:lnTo>
                      <a:pt x="186" y="125"/>
                    </a:lnTo>
                    <a:lnTo>
                      <a:pt x="186" y="0"/>
                    </a:lnTo>
                    <a:lnTo>
                      <a:pt x="151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6" name="Freeform 105"/>
              <p:cNvSpPr>
                <a:spLocks noEditPoints="1"/>
              </p:cNvSpPr>
              <p:nvPr/>
            </p:nvSpPr>
            <p:spPr>
              <a:xfrm>
                <a:off x="1571626" y="3013075"/>
                <a:ext cx="147638" cy="128588"/>
              </a:xfrm>
              <a:custGeom>
                <a:cxnLst>
                  <a:cxn ang="0">
                    <a:pos x="0" y="70"/>
                  </a:cxn>
                  <a:cxn ang="0">
                    <a:pos x="0" y="81"/>
                  </a:cxn>
                  <a:cxn ang="0">
                    <a:pos x="93" y="81"/>
                  </a:cxn>
                  <a:cxn ang="0">
                    <a:pos x="93" y="70"/>
                  </a:cxn>
                  <a:cxn ang="0">
                    <a:pos x="93" y="46"/>
                  </a:cxn>
                  <a:cxn ang="0">
                    <a:pos x="93" y="0"/>
                  </a:cxn>
                  <a:cxn ang="0">
                    <a:pos x="0" y="0"/>
                  </a:cxn>
                  <a:cxn ang="0">
                    <a:pos x="0" y="46"/>
                  </a:cxn>
                  <a:cxn ang="0">
                    <a:pos x="0" y="70"/>
                  </a:cxn>
                  <a:cxn ang="0">
                    <a:pos x="34" y="13"/>
                  </a:cxn>
                  <a:cxn ang="0">
                    <a:pos x="34" y="35"/>
                  </a:cxn>
                  <a:cxn ang="0">
                    <a:pos x="58" y="35"/>
                  </a:cxn>
                  <a:cxn ang="0">
                    <a:pos x="58" y="13"/>
                  </a:cxn>
                  <a:cxn ang="0">
                    <a:pos x="69" y="13"/>
                  </a:cxn>
                  <a:cxn ang="0">
                    <a:pos x="69" y="70"/>
                  </a:cxn>
                  <a:cxn ang="0">
                    <a:pos x="58" y="70"/>
                  </a:cxn>
                  <a:cxn ang="0">
                    <a:pos x="58" y="46"/>
                  </a:cxn>
                  <a:cxn ang="0">
                    <a:pos x="34" y="46"/>
                  </a:cxn>
                  <a:cxn ang="0">
                    <a:pos x="34" y="70"/>
                  </a:cxn>
                  <a:cxn ang="0">
                    <a:pos x="23" y="70"/>
                  </a:cxn>
                  <a:cxn ang="0">
                    <a:pos x="23" y="13"/>
                  </a:cxn>
                  <a:cxn ang="0">
                    <a:pos x="34" y="13"/>
                  </a:cxn>
                </a:cxnLst>
                <a:rect l="0" t="0" r="r" b="b"/>
                <a:pathLst>
                  <a:path w="93" h="81">
                    <a:moveTo>
                      <a:pt x="0" y="70"/>
                    </a:moveTo>
                    <a:lnTo>
                      <a:pt x="0" y="81"/>
                    </a:lnTo>
                    <a:lnTo>
                      <a:pt x="93" y="81"/>
                    </a:lnTo>
                    <a:lnTo>
                      <a:pt x="93" y="70"/>
                    </a:lnTo>
                    <a:lnTo>
                      <a:pt x="93" y="46"/>
                    </a:lnTo>
                    <a:lnTo>
                      <a:pt x="93" y="0"/>
                    </a:lnTo>
                    <a:lnTo>
                      <a:pt x="0" y="0"/>
                    </a:lnTo>
                    <a:lnTo>
                      <a:pt x="0" y="46"/>
                    </a:lnTo>
                    <a:lnTo>
                      <a:pt x="0" y="70"/>
                    </a:lnTo>
                    <a:close/>
                    <a:moveTo>
                      <a:pt x="34" y="13"/>
                    </a:moveTo>
                    <a:lnTo>
                      <a:pt x="34" y="35"/>
                    </a:lnTo>
                    <a:lnTo>
                      <a:pt x="58" y="35"/>
                    </a:lnTo>
                    <a:lnTo>
                      <a:pt x="58" y="13"/>
                    </a:lnTo>
                    <a:lnTo>
                      <a:pt x="69" y="13"/>
                    </a:lnTo>
                    <a:lnTo>
                      <a:pt x="69" y="70"/>
                    </a:lnTo>
                    <a:lnTo>
                      <a:pt x="58" y="70"/>
                    </a:lnTo>
                    <a:lnTo>
                      <a:pt x="58" y="46"/>
                    </a:lnTo>
                    <a:lnTo>
                      <a:pt x="34" y="46"/>
                    </a:lnTo>
                    <a:lnTo>
                      <a:pt x="34" y="70"/>
                    </a:lnTo>
                    <a:lnTo>
                      <a:pt x="23" y="70"/>
                    </a:lnTo>
                    <a:lnTo>
                      <a:pt x="23" y="13"/>
                    </a:lnTo>
                    <a:lnTo>
                      <a:pt x="34" y="13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7" name="Rectangle 106"/>
              <p:cNvSpPr>
                <a:spLocks noChangeArrowheads="1"/>
              </p:cNvSpPr>
              <p:nvPr/>
            </p:nvSpPr>
            <p:spPr>
              <a:xfrm>
                <a:off x="1535113" y="3179763"/>
                <a:ext cx="55563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8" name="Rectangle 107"/>
              <p:cNvSpPr>
                <a:spLocks noChangeArrowheads="1"/>
              </p:cNvSpPr>
              <p:nvPr/>
            </p:nvSpPr>
            <p:spPr>
              <a:xfrm>
                <a:off x="1535113" y="3232150"/>
                <a:ext cx="55563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9" name="Rectangle 108"/>
              <p:cNvSpPr>
                <a:spLocks noChangeArrowheads="1"/>
              </p:cNvSpPr>
              <p:nvPr/>
            </p:nvSpPr>
            <p:spPr>
              <a:xfrm>
                <a:off x="1700213" y="3179763"/>
                <a:ext cx="5397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" name="Rectangle 109"/>
              <p:cNvSpPr>
                <a:spLocks noChangeArrowheads="1"/>
              </p:cNvSpPr>
              <p:nvPr/>
            </p:nvSpPr>
            <p:spPr>
              <a:xfrm>
                <a:off x="1700213" y="3232150"/>
                <a:ext cx="53975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1" name="Rectangle 110"/>
              <p:cNvSpPr>
                <a:spLocks noChangeArrowheads="1"/>
              </p:cNvSpPr>
              <p:nvPr/>
            </p:nvSpPr>
            <p:spPr>
              <a:xfrm>
                <a:off x="1608138" y="3179763"/>
                <a:ext cx="7302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sp>
        <p:nvSpPr>
          <p:cNvPr id="22" name="文本框 21"/>
          <p:cNvSpPr txBox="1"/>
          <p:nvPr/>
        </p:nvSpPr>
        <p:spPr>
          <a:xfrm>
            <a:off x="2012464" y="2272056"/>
            <a:ext cx="3122940" cy="76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2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192485" y="3451088"/>
            <a:ext cx="4772257" cy="202291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0070C0"/>
                </a:solidFill>
                <a:latin typeface="宋体"/>
                <a:ea typeface="微软雅黑" panose="020b0503020204020204" pitchFamily="34" charset="-122"/>
                <a:sym typeface="宋体"/>
              </a:rPr>
              <a:t>职业概述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19"/>
          <p:cNvSpPr/>
          <p:nvPr userDrawn="1"/>
        </p:nvSpPr>
        <p:spPr>
          <a:xfrm>
            <a:off x="-6730" y="92597"/>
            <a:ext cx="625033" cy="601884"/>
          </a:xfrm>
          <a:prstGeom prst="rect">
            <a:avLst/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矩形 28"/>
          <p:cNvSpPr/>
          <p:nvPr userDrawn="1"/>
        </p:nvSpPr>
        <p:spPr>
          <a:xfrm>
            <a:off x="1" y="6701742"/>
            <a:ext cx="12192000" cy="156258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TextBox 75"/>
          <p:cNvSpPr txBox="1"/>
          <p:nvPr userDrawn="1"/>
        </p:nvSpPr>
        <p:spPr>
          <a:xfrm>
            <a:off x="660014" y="56550"/>
            <a:ext cx="10419602" cy="70815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职业概述</a:t>
            </a:r>
          </a:p>
        </p:txBody>
      </p:sp>
      <p:sp>
        <p:nvSpPr>
          <p:cNvPr id="112" name="平行四边形 30"/>
          <p:cNvSpPr/>
          <p:nvPr userDrawn="1"/>
        </p:nvSpPr>
        <p:spPr>
          <a:xfrm>
            <a:off x="11195978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60A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平行四边形 31"/>
          <p:cNvSpPr/>
          <p:nvPr userDrawn="1"/>
        </p:nvSpPr>
        <p:spPr>
          <a:xfrm>
            <a:off x="11391556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4" name="平行四边形 32"/>
          <p:cNvSpPr/>
          <p:nvPr userDrawn="1"/>
        </p:nvSpPr>
        <p:spPr>
          <a:xfrm>
            <a:off x="11593200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0B0F0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5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3771900" y="1409700"/>
            <a:ext cx="7175500" cy="47244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16" name="New shape"/>
          <p:cNvSpPr/>
          <p:nvPr/>
        </p:nvSpPr>
        <p:spPr>
          <a:xfrm>
            <a:off x="1117600" y="1346200"/>
            <a:ext cx="2336800" cy="48006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医学影像技术专业主要包括放射学、医学影像学、医学影像设备学等相关学科。该专业人员主要负责医学影像的采集、处理、诊断及设备维护等工作。医学影像技术专业人员需要具备扎实的理论基础和专业技能，同时具有较强的沟通能力和团队协作精神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/>
      <p:bldP spid="116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32410" r="2813"/>
          <a:stretch>
            <a:fillRect/>
          </a:stretch>
        </p:blipFill>
        <p:spPr>
          <a:xfrm>
            <a:off x="5567168" y="5319"/>
            <a:ext cx="6663599" cy="6858000"/>
          </a:xfrm>
          <a:custGeom>
            <a:gdLst>
              <a:gd name="connsiteX0" fmla="*/ 2070430 w 6952967"/>
              <a:gd name="connsiteY0" fmla="*/ 0 h 6858000"/>
              <a:gd name="connsiteX1" fmla="*/ 6952967 w 6952967"/>
              <a:gd name="connsiteY1" fmla="*/ 0 h 6858000"/>
              <a:gd name="connsiteX2" fmla="*/ 6952967 w 6952967"/>
              <a:gd name="connsiteY2" fmla="*/ 6858000 h 6858000"/>
              <a:gd name="connsiteX3" fmla="*/ 0 w 695296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2967" h="6858000">
                <a:moveTo>
                  <a:pt x="2070430" y="0"/>
                </a:moveTo>
                <a:lnTo>
                  <a:pt x="6952967" y="0"/>
                </a:lnTo>
                <a:lnTo>
                  <a:pt x="695296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5" name="矩形 2"/>
          <p:cNvSpPr/>
          <p:nvPr userDrawn="1"/>
        </p:nvSpPr>
        <p:spPr>
          <a:xfrm>
            <a:off x="1" y="6713316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矩形 3"/>
          <p:cNvSpPr/>
          <p:nvPr userDrawn="1"/>
        </p:nvSpPr>
        <p:spPr>
          <a:xfrm>
            <a:off x="0" y="0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64" name="组合 63"/>
          <p:cNvGrpSpPr/>
          <p:nvPr/>
        </p:nvGrpSpPr>
        <p:grpSpPr>
          <a:xfrm>
            <a:off x="3245210" y="1484108"/>
            <a:ext cx="678227" cy="678227"/>
            <a:chOff x="3245210" y="1484108"/>
            <a:chExt cx="678227" cy="678227"/>
          </a:xfrm>
        </p:grpSpPr>
        <p:sp>
          <p:nvSpPr>
            <p:cNvPr id="13" name="椭圆 12"/>
            <p:cNvSpPr/>
            <p:nvPr/>
          </p:nvSpPr>
          <p:spPr>
            <a:xfrm>
              <a:off x="3245210" y="1484108"/>
              <a:ext cx="678227" cy="678227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14" name="Group 50"/>
            <p:cNvGrpSpPr/>
            <p:nvPr/>
          </p:nvGrpSpPr>
          <p:grpSpPr>
            <a:xfrm>
              <a:off x="3390454" y="1627065"/>
              <a:ext cx="387738" cy="383572"/>
              <a:chOff x="1497013" y="3013075"/>
              <a:chExt cx="295275" cy="292101"/>
            </a:xfrm>
            <a:solidFill>
              <a:srgbClr val="017ED6"/>
            </a:solidFill>
          </p:grpSpPr>
          <p:sp>
            <p:nvSpPr>
              <p:cNvPr id="15" name="Freeform 104"/>
              <p:cNvSpPr/>
              <p:nvPr/>
            </p:nvSpPr>
            <p:spPr>
              <a:xfrm>
                <a:off x="1497013" y="3106738"/>
                <a:ext cx="295275" cy="198438"/>
              </a:xfrm>
              <a:custGeom>
                <a:cxnLst>
                  <a:cxn ang="0">
                    <a:pos x="151" y="0"/>
                  </a:cxn>
                  <a:cxn ang="0">
                    <a:pos x="151" y="11"/>
                  </a:cxn>
                  <a:cxn ang="0">
                    <a:pos x="174" y="11"/>
                  </a:cxn>
                  <a:cxn ang="0">
                    <a:pos x="174" y="114"/>
                  </a:cxn>
                  <a:cxn ang="0">
                    <a:pos x="116" y="114"/>
                  </a:cxn>
                  <a:cxn ang="0">
                    <a:pos x="116" y="79"/>
                  </a:cxn>
                  <a:cxn ang="0">
                    <a:pos x="70" y="79"/>
                  </a:cxn>
                  <a:cxn ang="0">
                    <a:pos x="70" y="114"/>
                  </a:cxn>
                  <a:cxn ang="0">
                    <a:pos x="13" y="114"/>
                  </a:cxn>
                  <a:cxn ang="0">
                    <a:pos x="13" y="11"/>
                  </a:cxn>
                  <a:cxn ang="0">
                    <a:pos x="35" y="11"/>
                  </a:cxn>
                  <a:cxn ang="0">
                    <a:pos x="35" y="0"/>
                  </a:cxn>
                  <a:cxn ang="0">
                    <a:pos x="0" y="0"/>
                  </a:cxn>
                  <a:cxn ang="0">
                    <a:pos x="0" y="125"/>
                  </a:cxn>
                  <a:cxn ang="0">
                    <a:pos x="186" y="125"/>
                  </a:cxn>
                  <a:cxn ang="0">
                    <a:pos x="186" y="0"/>
                  </a:cxn>
                  <a:cxn ang="0">
                    <a:pos x="151" y="0"/>
                  </a:cxn>
                </a:cxnLst>
                <a:rect l="0" t="0" r="r" b="b"/>
                <a:pathLst>
                  <a:path w="186" h="125">
                    <a:moveTo>
                      <a:pt x="151" y="0"/>
                    </a:moveTo>
                    <a:lnTo>
                      <a:pt x="151" y="11"/>
                    </a:lnTo>
                    <a:lnTo>
                      <a:pt x="174" y="11"/>
                    </a:lnTo>
                    <a:lnTo>
                      <a:pt x="174" y="114"/>
                    </a:lnTo>
                    <a:lnTo>
                      <a:pt x="116" y="114"/>
                    </a:lnTo>
                    <a:lnTo>
                      <a:pt x="116" y="79"/>
                    </a:lnTo>
                    <a:lnTo>
                      <a:pt x="70" y="79"/>
                    </a:lnTo>
                    <a:lnTo>
                      <a:pt x="70" y="114"/>
                    </a:lnTo>
                    <a:lnTo>
                      <a:pt x="13" y="114"/>
                    </a:lnTo>
                    <a:lnTo>
                      <a:pt x="13" y="11"/>
                    </a:lnTo>
                    <a:lnTo>
                      <a:pt x="35" y="11"/>
                    </a:lnTo>
                    <a:lnTo>
                      <a:pt x="35" y="0"/>
                    </a:lnTo>
                    <a:lnTo>
                      <a:pt x="0" y="0"/>
                    </a:lnTo>
                    <a:lnTo>
                      <a:pt x="0" y="125"/>
                    </a:lnTo>
                    <a:lnTo>
                      <a:pt x="186" y="125"/>
                    </a:lnTo>
                    <a:lnTo>
                      <a:pt x="186" y="0"/>
                    </a:lnTo>
                    <a:lnTo>
                      <a:pt x="151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6" name="Freeform 105"/>
              <p:cNvSpPr>
                <a:spLocks noEditPoints="1"/>
              </p:cNvSpPr>
              <p:nvPr/>
            </p:nvSpPr>
            <p:spPr>
              <a:xfrm>
                <a:off x="1571626" y="3013075"/>
                <a:ext cx="147638" cy="128588"/>
              </a:xfrm>
              <a:custGeom>
                <a:cxnLst>
                  <a:cxn ang="0">
                    <a:pos x="0" y="70"/>
                  </a:cxn>
                  <a:cxn ang="0">
                    <a:pos x="0" y="81"/>
                  </a:cxn>
                  <a:cxn ang="0">
                    <a:pos x="93" y="81"/>
                  </a:cxn>
                  <a:cxn ang="0">
                    <a:pos x="93" y="70"/>
                  </a:cxn>
                  <a:cxn ang="0">
                    <a:pos x="93" y="46"/>
                  </a:cxn>
                  <a:cxn ang="0">
                    <a:pos x="93" y="0"/>
                  </a:cxn>
                  <a:cxn ang="0">
                    <a:pos x="0" y="0"/>
                  </a:cxn>
                  <a:cxn ang="0">
                    <a:pos x="0" y="46"/>
                  </a:cxn>
                  <a:cxn ang="0">
                    <a:pos x="0" y="70"/>
                  </a:cxn>
                  <a:cxn ang="0">
                    <a:pos x="34" y="13"/>
                  </a:cxn>
                  <a:cxn ang="0">
                    <a:pos x="34" y="35"/>
                  </a:cxn>
                  <a:cxn ang="0">
                    <a:pos x="58" y="35"/>
                  </a:cxn>
                  <a:cxn ang="0">
                    <a:pos x="58" y="13"/>
                  </a:cxn>
                  <a:cxn ang="0">
                    <a:pos x="69" y="13"/>
                  </a:cxn>
                  <a:cxn ang="0">
                    <a:pos x="69" y="70"/>
                  </a:cxn>
                  <a:cxn ang="0">
                    <a:pos x="58" y="70"/>
                  </a:cxn>
                  <a:cxn ang="0">
                    <a:pos x="58" y="46"/>
                  </a:cxn>
                  <a:cxn ang="0">
                    <a:pos x="34" y="46"/>
                  </a:cxn>
                  <a:cxn ang="0">
                    <a:pos x="34" y="70"/>
                  </a:cxn>
                  <a:cxn ang="0">
                    <a:pos x="23" y="70"/>
                  </a:cxn>
                  <a:cxn ang="0">
                    <a:pos x="23" y="13"/>
                  </a:cxn>
                  <a:cxn ang="0">
                    <a:pos x="34" y="13"/>
                  </a:cxn>
                </a:cxnLst>
                <a:rect l="0" t="0" r="r" b="b"/>
                <a:pathLst>
                  <a:path w="93" h="81">
                    <a:moveTo>
                      <a:pt x="0" y="70"/>
                    </a:moveTo>
                    <a:lnTo>
                      <a:pt x="0" y="81"/>
                    </a:lnTo>
                    <a:lnTo>
                      <a:pt x="93" y="81"/>
                    </a:lnTo>
                    <a:lnTo>
                      <a:pt x="93" y="70"/>
                    </a:lnTo>
                    <a:lnTo>
                      <a:pt x="93" y="46"/>
                    </a:lnTo>
                    <a:lnTo>
                      <a:pt x="93" y="0"/>
                    </a:lnTo>
                    <a:lnTo>
                      <a:pt x="0" y="0"/>
                    </a:lnTo>
                    <a:lnTo>
                      <a:pt x="0" y="46"/>
                    </a:lnTo>
                    <a:lnTo>
                      <a:pt x="0" y="70"/>
                    </a:lnTo>
                    <a:close/>
                    <a:moveTo>
                      <a:pt x="34" y="13"/>
                    </a:moveTo>
                    <a:lnTo>
                      <a:pt x="34" y="35"/>
                    </a:lnTo>
                    <a:lnTo>
                      <a:pt x="58" y="35"/>
                    </a:lnTo>
                    <a:lnTo>
                      <a:pt x="58" y="13"/>
                    </a:lnTo>
                    <a:lnTo>
                      <a:pt x="69" y="13"/>
                    </a:lnTo>
                    <a:lnTo>
                      <a:pt x="69" y="70"/>
                    </a:lnTo>
                    <a:lnTo>
                      <a:pt x="58" y="70"/>
                    </a:lnTo>
                    <a:lnTo>
                      <a:pt x="58" y="46"/>
                    </a:lnTo>
                    <a:lnTo>
                      <a:pt x="34" y="46"/>
                    </a:lnTo>
                    <a:lnTo>
                      <a:pt x="34" y="70"/>
                    </a:lnTo>
                    <a:lnTo>
                      <a:pt x="23" y="70"/>
                    </a:lnTo>
                    <a:lnTo>
                      <a:pt x="23" y="13"/>
                    </a:lnTo>
                    <a:lnTo>
                      <a:pt x="34" y="13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7" name="Rectangle 106"/>
              <p:cNvSpPr>
                <a:spLocks noChangeArrowheads="1"/>
              </p:cNvSpPr>
              <p:nvPr/>
            </p:nvSpPr>
            <p:spPr>
              <a:xfrm>
                <a:off x="1535113" y="3179763"/>
                <a:ext cx="55563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8" name="Rectangle 107"/>
              <p:cNvSpPr>
                <a:spLocks noChangeArrowheads="1"/>
              </p:cNvSpPr>
              <p:nvPr/>
            </p:nvSpPr>
            <p:spPr>
              <a:xfrm>
                <a:off x="1535113" y="3232150"/>
                <a:ext cx="55563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9" name="Rectangle 108"/>
              <p:cNvSpPr>
                <a:spLocks noChangeArrowheads="1"/>
              </p:cNvSpPr>
              <p:nvPr/>
            </p:nvSpPr>
            <p:spPr>
              <a:xfrm>
                <a:off x="1700213" y="3179763"/>
                <a:ext cx="5397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" name="Rectangle 109"/>
              <p:cNvSpPr>
                <a:spLocks noChangeArrowheads="1"/>
              </p:cNvSpPr>
              <p:nvPr/>
            </p:nvSpPr>
            <p:spPr>
              <a:xfrm>
                <a:off x="1700213" y="3232150"/>
                <a:ext cx="53975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1" name="Rectangle 110"/>
              <p:cNvSpPr>
                <a:spLocks noChangeArrowheads="1"/>
              </p:cNvSpPr>
              <p:nvPr/>
            </p:nvSpPr>
            <p:spPr>
              <a:xfrm>
                <a:off x="1608138" y="3179763"/>
                <a:ext cx="7302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sp>
        <p:nvSpPr>
          <p:cNvPr id="22" name="文本框 21"/>
          <p:cNvSpPr txBox="1"/>
          <p:nvPr/>
        </p:nvSpPr>
        <p:spPr>
          <a:xfrm>
            <a:off x="2012464" y="2272056"/>
            <a:ext cx="3122940" cy="76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3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192485" y="3451088"/>
            <a:ext cx="4772257" cy="202291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0070C0"/>
                </a:solidFill>
                <a:latin typeface="宋体"/>
                <a:ea typeface="微软雅黑" panose="020b0503020204020204" pitchFamily="34" charset="-122"/>
                <a:sym typeface="宋体"/>
              </a:rPr>
              <a:t>职业发展前景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19"/>
          <p:cNvSpPr/>
          <p:nvPr userDrawn="1"/>
        </p:nvSpPr>
        <p:spPr>
          <a:xfrm>
            <a:off x="-6730" y="92597"/>
            <a:ext cx="625033" cy="601884"/>
          </a:xfrm>
          <a:prstGeom prst="rect">
            <a:avLst/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矩形 28"/>
          <p:cNvSpPr/>
          <p:nvPr userDrawn="1"/>
        </p:nvSpPr>
        <p:spPr>
          <a:xfrm>
            <a:off x="1" y="6701742"/>
            <a:ext cx="12192000" cy="156258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TextBox 75"/>
          <p:cNvSpPr txBox="1"/>
          <p:nvPr userDrawn="1"/>
        </p:nvSpPr>
        <p:spPr>
          <a:xfrm>
            <a:off x="660014" y="56550"/>
            <a:ext cx="10419602" cy="70815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职业发展前景</a:t>
            </a:r>
          </a:p>
        </p:txBody>
      </p:sp>
      <p:sp>
        <p:nvSpPr>
          <p:cNvPr id="112" name="平行四边形 30"/>
          <p:cNvSpPr/>
          <p:nvPr userDrawn="1"/>
        </p:nvSpPr>
        <p:spPr>
          <a:xfrm>
            <a:off x="11195978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60A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平行四边形 31"/>
          <p:cNvSpPr/>
          <p:nvPr userDrawn="1"/>
        </p:nvSpPr>
        <p:spPr>
          <a:xfrm>
            <a:off x="11391556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4" name="平行四边形 32"/>
          <p:cNvSpPr/>
          <p:nvPr userDrawn="1"/>
        </p:nvSpPr>
        <p:spPr>
          <a:xfrm>
            <a:off x="11593200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0B0F0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15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4064000" y="1574800"/>
            <a:ext cx="6591300" cy="43942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16" name="New shape"/>
          <p:cNvSpPr/>
          <p:nvPr/>
        </p:nvSpPr>
        <p:spPr>
          <a:xfrm>
            <a:off x="1117600" y="1511300"/>
            <a:ext cx="2336800" cy="44577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随着医疗行业的快速发展和人们对健康的重视，医学影像技术专业具有广阔的发展前景。一方面，医学影像技术将不断更新换代，专业人员需要不断学习和掌握新技术；另一方面，医学影像技术专业人员的需求量也将不断增加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2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/>
      <p:bldP spid="116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rcRect l="32410" r="2813"/>
          <a:stretch>
            <a:fillRect/>
          </a:stretch>
        </p:blipFill>
        <p:spPr>
          <a:xfrm>
            <a:off x="5567168" y="5319"/>
            <a:ext cx="6663599" cy="6858000"/>
          </a:xfrm>
          <a:custGeom>
            <a:gdLst>
              <a:gd name="connsiteX0" fmla="*/ 2070430 w 6952967"/>
              <a:gd name="connsiteY0" fmla="*/ 0 h 6858000"/>
              <a:gd name="connsiteX1" fmla="*/ 6952967 w 6952967"/>
              <a:gd name="connsiteY1" fmla="*/ 0 h 6858000"/>
              <a:gd name="connsiteX2" fmla="*/ 6952967 w 6952967"/>
              <a:gd name="connsiteY2" fmla="*/ 6858000 h 6858000"/>
              <a:gd name="connsiteX3" fmla="*/ 0 w 695296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952967" h="6858000">
                <a:moveTo>
                  <a:pt x="2070430" y="0"/>
                </a:moveTo>
                <a:lnTo>
                  <a:pt x="6952967" y="0"/>
                </a:lnTo>
                <a:lnTo>
                  <a:pt x="695296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5" name="矩形 2"/>
          <p:cNvSpPr/>
          <p:nvPr userDrawn="1"/>
        </p:nvSpPr>
        <p:spPr>
          <a:xfrm>
            <a:off x="1" y="6713316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sp>
        <p:nvSpPr>
          <p:cNvPr id="66" name="矩形 3"/>
          <p:cNvSpPr/>
          <p:nvPr userDrawn="1"/>
        </p:nvSpPr>
        <p:spPr>
          <a:xfrm>
            <a:off x="0" y="0"/>
            <a:ext cx="12192000" cy="144684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Arial"/>
                <a:cs typeface="+mn-cs"/>
              </a:defRPr>
            </a:lvl9pPr>
          </a:lstStyle>
          <a:p>
            <a:endParaRPr/>
          </a:p>
        </p:txBody>
      </p:sp>
      <p:grpSp>
        <p:nvGrpSpPr>
          <p:cNvPr id="64" name="组合 63"/>
          <p:cNvGrpSpPr/>
          <p:nvPr/>
        </p:nvGrpSpPr>
        <p:grpSpPr>
          <a:xfrm>
            <a:off x="3245210" y="1484108"/>
            <a:ext cx="678227" cy="678227"/>
            <a:chOff x="3245210" y="1484108"/>
            <a:chExt cx="678227" cy="678227"/>
          </a:xfrm>
        </p:grpSpPr>
        <p:sp>
          <p:nvSpPr>
            <p:cNvPr id="13" name="椭圆 12"/>
            <p:cNvSpPr/>
            <p:nvPr/>
          </p:nvSpPr>
          <p:spPr>
            <a:xfrm>
              <a:off x="3245210" y="1484108"/>
              <a:ext cx="678227" cy="678227"/>
            </a:xfrm>
            <a:prstGeom prst="ellipse">
              <a:avLst/>
            </a:prstGeom>
            <a:noFill/>
            <a:ln w="12700">
              <a:solidFill>
                <a:srgbClr val="017ED6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grpSp>
          <p:nvGrpSpPr>
            <p:cNvPr id="14" name="Group 50"/>
            <p:cNvGrpSpPr/>
            <p:nvPr/>
          </p:nvGrpSpPr>
          <p:grpSpPr>
            <a:xfrm>
              <a:off x="3390454" y="1627065"/>
              <a:ext cx="387738" cy="383572"/>
              <a:chOff x="1497013" y="3013075"/>
              <a:chExt cx="295275" cy="292101"/>
            </a:xfrm>
            <a:solidFill>
              <a:srgbClr val="017ED6"/>
            </a:solidFill>
          </p:grpSpPr>
          <p:sp>
            <p:nvSpPr>
              <p:cNvPr id="15" name="Freeform 104"/>
              <p:cNvSpPr/>
              <p:nvPr/>
            </p:nvSpPr>
            <p:spPr>
              <a:xfrm>
                <a:off x="1497013" y="3106738"/>
                <a:ext cx="295275" cy="198438"/>
              </a:xfrm>
              <a:custGeom>
                <a:cxnLst>
                  <a:cxn ang="0">
                    <a:pos x="151" y="0"/>
                  </a:cxn>
                  <a:cxn ang="0">
                    <a:pos x="151" y="11"/>
                  </a:cxn>
                  <a:cxn ang="0">
                    <a:pos x="174" y="11"/>
                  </a:cxn>
                  <a:cxn ang="0">
                    <a:pos x="174" y="114"/>
                  </a:cxn>
                  <a:cxn ang="0">
                    <a:pos x="116" y="114"/>
                  </a:cxn>
                  <a:cxn ang="0">
                    <a:pos x="116" y="79"/>
                  </a:cxn>
                  <a:cxn ang="0">
                    <a:pos x="70" y="79"/>
                  </a:cxn>
                  <a:cxn ang="0">
                    <a:pos x="70" y="114"/>
                  </a:cxn>
                  <a:cxn ang="0">
                    <a:pos x="13" y="114"/>
                  </a:cxn>
                  <a:cxn ang="0">
                    <a:pos x="13" y="11"/>
                  </a:cxn>
                  <a:cxn ang="0">
                    <a:pos x="35" y="11"/>
                  </a:cxn>
                  <a:cxn ang="0">
                    <a:pos x="35" y="0"/>
                  </a:cxn>
                  <a:cxn ang="0">
                    <a:pos x="0" y="0"/>
                  </a:cxn>
                  <a:cxn ang="0">
                    <a:pos x="0" y="125"/>
                  </a:cxn>
                  <a:cxn ang="0">
                    <a:pos x="186" y="125"/>
                  </a:cxn>
                  <a:cxn ang="0">
                    <a:pos x="186" y="0"/>
                  </a:cxn>
                  <a:cxn ang="0">
                    <a:pos x="151" y="0"/>
                  </a:cxn>
                </a:cxnLst>
                <a:rect l="0" t="0" r="r" b="b"/>
                <a:pathLst>
                  <a:path w="186" h="125">
                    <a:moveTo>
                      <a:pt x="151" y="0"/>
                    </a:moveTo>
                    <a:lnTo>
                      <a:pt x="151" y="11"/>
                    </a:lnTo>
                    <a:lnTo>
                      <a:pt x="174" y="11"/>
                    </a:lnTo>
                    <a:lnTo>
                      <a:pt x="174" y="114"/>
                    </a:lnTo>
                    <a:lnTo>
                      <a:pt x="116" y="114"/>
                    </a:lnTo>
                    <a:lnTo>
                      <a:pt x="116" y="79"/>
                    </a:lnTo>
                    <a:lnTo>
                      <a:pt x="70" y="79"/>
                    </a:lnTo>
                    <a:lnTo>
                      <a:pt x="70" y="114"/>
                    </a:lnTo>
                    <a:lnTo>
                      <a:pt x="13" y="114"/>
                    </a:lnTo>
                    <a:lnTo>
                      <a:pt x="13" y="11"/>
                    </a:lnTo>
                    <a:lnTo>
                      <a:pt x="35" y="11"/>
                    </a:lnTo>
                    <a:lnTo>
                      <a:pt x="35" y="0"/>
                    </a:lnTo>
                    <a:lnTo>
                      <a:pt x="0" y="0"/>
                    </a:lnTo>
                    <a:lnTo>
                      <a:pt x="0" y="125"/>
                    </a:lnTo>
                    <a:lnTo>
                      <a:pt x="186" y="125"/>
                    </a:lnTo>
                    <a:lnTo>
                      <a:pt x="186" y="0"/>
                    </a:lnTo>
                    <a:lnTo>
                      <a:pt x="151" y="0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6" name="Freeform 105"/>
              <p:cNvSpPr>
                <a:spLocks noEditPoints="1"/>
              </p:cNvSpPr>
              <p:nvPr/>
            </p:nvSpPr>
            <p:spPr>
              <a:xfrm>
                <a:off x="1571626" y="3013075"/>
                <a:ext cx="147638" cy="128588"/>
              </a:xfrm>
              <a:custGeom>
                <a:cxnLst>
                  <a:cxn ang="0">
                    <a:pos x="0" y="70"/>
                  </a:cxn>
                  <a:cxn ang="0">
                    <a:pos x="0" y="81"/>
                  </a:cxn>
                  <a:cxn ang="0">
                    <a:pos x="93" y="81"/>
                  </a:cxn>
                  <a:cxn ang="0">
                    <a:pos x="93" y="70"/>
                  </a:cxn>
                  <a:cxn ang="0">
                    <a:pos x="93" y="46"/>
                  </a:cxn>
                  <a:cxn ang="0">
                    <a:pos x="93" y="0"/>
                  </a:cxn>
                  <a:cxn ang="0">
                    <a:pos x="0" y="0"/>
                  </a:cxn>
                  <a:cxn ang="0">
                    <a:pos x="0" y="46"/>
                  </a:cxn>
                  <a:cxn ang="0">
                    <a:pos x="0" y="70"/>
                  </a:cxn>
                  <a:cxn ang="0">
                    <a:pos x="34" y="13"/>
                  </a:cxn>
                  <a:cxn ang="0">
                    <a:pos x="34" y="35"/>
                  </a:cxn>
                  <a:cxn ang="0">
                    <a:pos x="58" y="35"/>
                  </a:cxn>
                  <a:cxn ang="0">
                    <a:pos x="58" y="13"/>
                  </a:cxn>
                  <a:cxn ang="0">
                    <a:pos x="69" y="13"/>
                  </a:cxn>
                  <a:cxn ang="0">
                    <a:pos x="69" y="70"/>
                  </a:cxn>
                  <a:cxn ang="0">
                    <a:pos x="58" y="70"/>
                  </a:cxn>
                  <a:cxn ang="0">
                    <a:pos x="58" y="46"/>
                  </a:cxn>
                  <a:cxn ang="0">
                    <a:pos x="34" y="46"/>
                  </a:cxn>
                  <a:cxn ang="0">
                    <a:pos x="34" y="70"/>
                  </a:cxn>
                  <a:cxn ang="0">
                    <a:pos x="23" y="70"/>
                  </a:cxn>
                  <a:cxn ang="0">
                    <a:pos x="23" y="13"/>
                  </a:cxn>
                  <a:cxn ang="0">
                    <a:pos x="34" y="13"/>
                  </a:cxn>
                </a:cxnLst>
                <a:rect l="0" t="0" r="r" b="b"/>
                <a:pathLst>
                  <a:path w="93" h="81">
                    <a:moveTo>
                      <a:pt x="0" y="70"/>
                    </a:moveTo>
                    <a:lnTo>
                      <a:pt x="0" y="81"/>
                    </a:lnTo>
                    <a:lnTo>
                      <a:pt x="93" y="81"/>
                    </a:lnTo>
                    <a:lnTo>
                      <a:pt x="93" y="70"/>
                    </a:lnTo>
                    <a:lnTo>
                      <a:pt x="93" y="46"/>
                    </a:lnTo>
                    <a:lnTo>
                      <a:pt x="93" y="0"/>
                    </a:lnTo>
                    <a:lnTo>
                      <a:pt x="0" y="0"/>
                    </a:lnTo>
                    <a:lnTo>
                      <a:pt x="0" y="46"/>
                    </a:lnTo>
                    <a:lnTo>
                      <a:pt x="0" y="70"/>
                    </a:lnTo>
                    <a:close/>
                    <a:moveTo>
                      <a:pt x="34" y="13"/>
                    </a:moveTo>
                    <a:lnTo>
                      <a:pt x="34" y="35"/>
                    </a:lnTo>
                    <a:lnTo>
                      <a:pt x="58" y="35"/>
                    </a:lnTo>
                    <a:lnTo>
                      <a:pt x="58" y="13"/>
                    </a:lnTo>
                    <a:lnTo>
                      <a:pt x="69" y="13"/>
                    </a:lnTo>
                    <a:lnTo>
                      <a:pt x="69" y="70"/>
                    </a:lnTo>
                    <a:lnTo>
                      <a:pt x="58" y="70"/>
                    </a:lnTo>
                    <a:lnTo>
                      <a:pt x="58" y="46"/>
                    </a:lnTo>
                    <a:lnTo>
                      <a:pt x="34" y="46"/>
                    </a:lnTo>
                    <a:lnTo>
                      <a:pt x="34" y="70"/>
                    </a:lnTo>
                    <a:lnTo>
                      <a:pt x="23" y="70"/>
                    </a:lnTo>
                    <a:lnTo>
                      <a:pt x="23" y="13"/>
                    </a:lnTo>
                    <a:lnTo>
                      <a:pt x="34" y="13"/>
                    </a:lnTo>
                    <a:close/>
                  </a:path>
                </a:pathLst>
              </a:custGeom>
              <a:grpFill/>
              <a:ln w="9525">
                <a:noFill/>
                <a:round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7" name="Rectangle 106"/>
              <p:cNvSpPr>
                <a:spLocks noChangeArrowheads="1"/>
              </p:cNvSpPr>
              <p:nvPr/>
            </p:nvSpPr>
            <p:spPr>
              <a:xfrm>
                <a:off x="1535113" y="3179763"/>
                <a:ext cx="55563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8" name="Rectangle 107"/>
              <p:cNvSpPr>
                <a:spLocks noChangeArrowheads="1"/>
              </p:cNvSpPr>
              <p:nvPr/>
            </p:nvSpPr>
            <p:spPr>
              <a:xfrm>
                <a:off x="1535113" y="3232150"/>
                <a:ext cx="55563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19" name="Rectangle 108"/>
              <p:cNvSpPr>
                <a:spLocks noChangeArrowheads="1"/>
              </p:cNvSpPr>
              <p:nvPr/>
            </p:nvSpPr>
            <p:spPr>
              <a:xfrm>
                <a:off x="1700213" y="3179763"/>
                <a:ext cx="5397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0" name="Rectangle 109"/>
              <p:cNvSpPr>
                <a:spLocks noChangeArrowheads="1"/>
              </p:cNvSpPr>
              <p:nvPr/>
            </p:nvSpPr>
            <p:spPr>
              <a:xfrm>
                <a:off x="1700213" y="3232150"/>
                <a:ext cx="53975" cy="38100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  <p:sp>
            <p:nvSpPr>
              <p:cNvPr id="21" name="Rectangle 110"/>
              <p:cNvSpPr>
                <a:spLocks noChangeArrowheads="1"/>
              </p:cNvSpPr>
              <p:nvPr/>
            </p:nvSpPr>
            <p:spPr>
              <a:xfrm>
                <a:off x="1608138" y="3179763"/>
                <a:ext cx="73025" cy="34925"/>
              </a:xfrm>
              <a:prstGeom prst="rect">
                <a:avLst/>
              </a:prstGeom>
              <a:grpFill/>
              <a:ln w="9525">
                <a:noFill/>
                <a:miter lim="800000"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/>
              </a:p>
            </p:txBody>
          </p:sp>
        </p:grpSp>
      </p:grpSp>
      <p:sp>
        <p:nvSpPr>
          <p:cNvPr id="22" name="文本框 21"/>
          <p:cNvSpPr txBox="1"/>
          <p:nvPr/>
        </p:nvSpPr>
        <p:spPr>
          <a:xfrm>
            <a:off x="2012464" y="2272056"/>
            <a:ext cx="3122940" cy="762762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400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4</a:t>
            </a:r>
          </a:p>
        </p:txBody>
      </p:sp>
      <p:sp>
        <p:nvSpPr>
          <p:cNvPr id="4" name="文本框 3"/>
          <p:cNvSpPr txBox="1"/>
          <p:nvPr/>
        </p:nvSpPr>
        <p:spPr>
          <a:xfrm>
            <a:off x="1192485" y="3451088"/>
            <a:ext cx="4772257" cy="2022914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400" b="1">
                <a:solidFill>
                  <a:srgbClr val="0070C0"/>
                </a:solidFill>
                <a:latin typeface="宋体"/>
                <a:ea typeface="微软雅黑" panose="020b0503020204020204" pitchFamily="34" charset="-122"/>
                <a:sym typeface="宋体"/>
              </a:rPr>
              <a:t>职业路径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19"/>
          <p:cNvSpPr/>
          <p:nvPr userDrawn="1"/>
        </p:nvSpPr>
        <p:spPr>
          <a:xfrm>
            <a:off x="-6730" y="92597"/>
            <a:ext cx="625033" cy="601884"/>
          </a:xfrm>
          <a:prstGeom prst="rect">
            <a:avLst/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矩形 28"/>
          <p:cNvSpPr/>
          <p:nvPr userDrawn="1"/>
        </p:nvSpPr>
        <p:spPr>
          <a:xfrm>
            <a:off x="1" y="6701742"/>
            <a:ext cx="12192000" cy="156258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TextBox 75"/>
          <p:cNvSpPr txBox="1"/>
          <p:nvPr userDrawn="1"/>
        </p:nvSpPr>
        <p:spPr>
          <a:xfrm>
            <a:off x="660014" y="56550"/>
            <a:ext cx="10419602" cy="70815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职业路径</a:t>
            </a:r>
          </a:p>
        </p:txBody>
      </p:sp>
      <p:sp>
        <p:nvSpPr>
          <p:cNvPr id="112" name="平行四边形 30"/>
          <p:cNvSpPr/>
          <p:nvPr userDrawn="1"/>
        </p:nvSpPr>
        <p:spPr>
          <a:xfrm>
            <a:off x="11195978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60A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平行四边形 31"/>
          <p:cNvSpPr/>
          <p:nvPr userDrawn="1"/>
        </p:nvSpPr>
        <p:spPr>
          <a:xfrm>
            <a:off x="11391556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4" name="平行四边形 32"/>
          <p:cNvSpPr/>
          <p:nvPr userDrawn="1"/>
        </p:nvSpPr>
        <p:spPr>
          <a:xfrm>
            <a:off x="11593200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0B0F0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5" name="New shape"/>
          <p:cNvSpPr/>
          <p:nvPr/>
        </p:nvSpPr>
        <p:spPr>
          <a:xfrm>
            <a:off x="1117600" y="2362200"/>
            <a:ext cx="635000" cy="63500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5245100" y="2006600"/>
            <a:ext cx="5499100" cy="35306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17" name="New shape"/>
          <p:cNvSpPr/>
          <p:nvPr/>
        </p:nvSpPr>
        <p:spPr>
          <a:xfrm>
            <a:off x="1117600" y="2006600"/>
            <a:ext cx="360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1. 初级职位</a:t>
            </a:r>
          </a:p>
        </p:txBody>
      </p:sp>
      <p:sp>
        <p:nvSpPr>
          <p:cNvPr id="118" name="New shape"/>
          <p:cNvSpPr/>
          <p:nvPr/>
        </p:nvSpPr>
        <p:spPr>
          <a:xfrm>
            <a:off x="1117600" y="2451100"/>
            <a:ext cx="3606800" cy="30861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在职业生涯的初期，可能会担任医学影像技术员或放射技术员等初级职位。在这个阶段，将主要负责医学影像的采集、处理和报告整理等工作。将需要积累实践经验，提高自己的操作技能，并逐渐熟悉医学影像诊断的相关知识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/>
      <p:bldP spid="116" grpId="1"/>
      <p:bldP spid="117" grpId="2"/>
      <p:bldP spid="118" grpId="3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19"/>
          <p:cNvSpPr/>
          <p:nvPr userDrawn="1"/>
        </p:nvSpPr>
        <p:spPr>
          <a:xfrm>
            <a:off x="-6730" y="92597"/>
            <a:ext cx="625033" cy="601884"/>
          </a:xfrm>
          <a:prstGeom prst="rect">
            <a:avLst/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矩形 28"/>
          <p:cNvSpPr/>
          <p:nvPr userDrawn="1"/>
        </p:nvSpPr>
        <p:spPr>
          <a:xfrm>
            <a:off x="1" y="6701742"/>
            <a:ext cx="12192000" cy="156258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TextBox 75"/>
          <p:cNvSpPr txBox="1"/>
          <p:nvPr userDrawn="1"/>
        </p:nvSpPr>
        <p:spPr>
          <a:xfrm>
            <a:off x="660014" y="56550"/>
            <a:ext cx="10419602" cy="70815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职业路径</a:t>
            </a:r>
          </a:p>
        </p:txBody>
      </p:sp>
      <p:sp>
        <p:nvSpPr>
          <p:cNvPr id="112" name="平行四边形 30"/>
          <p:cNvSpPr/>
          <p:nvPr userDrawn="1"/>
        </p:nvSpPr>
        <p:spPr>
          <a:xfrm>
            <a:off x="11195978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60A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平行四边形 31"/>
          <p:cNvSpPr/>
          <p:nvPr userDrawn="1"/>
        </p:nvSpPr>
        <p:spPr>
          <a:xfrm>
            <a:off x="11391556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4" name="平行四边形 32"/>
          <p:cNvSpPr/>
          <p:nvPr userDrawn="1"/>
        </p:nvSpPr>
        <p:spPr>
          <a:xfrm>
            <a:off x="11593200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0B0F0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5" name="New shape"/>
          <p:cNvSpPr/>
          <p:nvPr/>
        </p:nvSpPr>
        <p:spPr>
          <a:xfrm>
            <a:off x="1117600" y="1752600"/>
            <a:ext cx="635000" cy="63500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1358900" y="1905000"/>
            <a:ext cx="5664200" cy="42418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17" name="New shape"/>
          <p:cNvSpPr/>
          <p:nvPr/>
        </p:nvSpPr>
        <p:spPr>
          <a:xfrm>
            <a:off x="1117600" y="1397000"/>
            <a:ext cx="995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2. 中级职位</a:t>
            </a:r>
          </a:p>
        </p:txBody>
      </p:sp>
      <p:sp>
        <p:nvSpPr>
          <p:cNvPr id="118" name="New shape"/>
          <p:cNvSpPr/>
          <p:nvPr/>
        </p:nvSpPr>
        <p:spPr>
          <a:xfrm>
            <a:off x="7467600" y="1841500"/>
            <a:ext cx="3606800" cy="34290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在积累了一定的实践经验后，可以考虑担任中级职位，如医学影像分析师或放射科医师助理。在这个阶段，将更深入地了解医学影像诊断的相关知识，并参与病例分析和诊断工作。将需要不断提高自己的专业技能和沟通能力，以便更好地协助医生进行诊断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/>
      <p:bldP spid="116" grpId="1"/>
      <p:bldP spid="117" grpId="2"/>
      <p:bldP spid="118" grpId="3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矩形 19"/>
          <p:cNvSpPr/>
          <p:nvPr userDrawn="1"/>
        </p:nvSpPr>
        <p:spPr>
          <a:xfrm>
            <a:off x="-6730" y="92597"/>
            <a:ext cx="625033" cy="601884"/>
          </a:xfrm>
          <a:prstGeom prst="rect">
            <a:avLst/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0" name="矩形 28"/>
          <p:cNvSpPr/>
          <p:nvPr userDrawn="1"/>
        </p:nvSpPr>
        <p:spPr>
          <a:xfrm>
            <a:off x="1" y="6701742"/>
            <a:ext cx="12192000" cy="156258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1pPr>
            <a:lvl2pPr marL="457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2pPr>
            <a:lvl3pPr marL="914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3pPr>
            <a:lvl4pPr marL="1371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4pPr>
            <a:lvl5pPr marL="18288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5pPr>
            <a:lvl6pPr marL="22860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6pPr>
            <a:lvl7pPr marL="27432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7pPr>
            <a:lvl8pPr marL="32004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8pPr>
            <a:lvl9pPr marL="3657600" marR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kern="1200" cap="none" spc="0" normalizeH="0" baseline="0" noProof="0">
                <a:solidFill>
                  <a:srgbClr val="FFFFFF"/>
                </a:solidFill>
                <a:uLnTx/>
                <a:uFillTx/>
                <a:latin typeface="等线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1" name="TextBox 75"/>
          <p:cNvSpPr txBox="1"/>
          <p:nvPr userDrawn="1"/>
        </p:nvSpPr>
        <p:spPr>
          <a:xfrm>
            <a:off x="660014" y="56550"/>
            <a:ext cx="10419602" cy="708154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r>
              <a:rPr lang="zh-CN" altLang="zh-CN" sz="2800" b="1">
                <a:solidFill>
                  <a:schemeClr val="tx1">
                    <a:lumMod val="75000"/>
                    <a:lumOff val="25000"/>
                  </a:schemeClr>
                </a:solidFill>
                <a:latin typeface="宋体"/>
                <a:ea typeface="微软雅黑" panose="020b0503020204020204" pitchFamily="34" charset="-122"/>
                <a:sym typeface="宋体"/>
              </a:rPr>
              <a:t>职业路径</a:t>
            </a:r>
          </a:p>
        </p:txBody>
      </p:sp>
      <p:sp>
        <p:nvSpPr>
          <p:cNvPr id="112" name="平行四边形 30"/>
          <p:cNvSpPr/>
          <p:nvPr userDrawn="1"/>
        </p:nvSpPr>
        <p:spPr>
          <a:xfrm>
            <a:off x="11195978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60A1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3" name="平行四边形 31"/>
          <p:cNvSpPr/>
          <p:nvPr userDrawn="1"/>
        </p:nvSpPr>
        <p:spPr>
          <a:xfrm>
            <a:off x="11391556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17ED6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4" name="平行四边形 32"/>
          <p:cNvSpPr/>
          <p:nvPr userDrawn="1"/>
        </p:nvSpPr>
        <p:spPr>
          <a:xfrm>
            <a:off x="11593200" y="92597"/>
            <a:ext cx="280860" cy="601884"/>
          </a:xfrm>
          <a:prstGeom prst="parallelogram">
            <a:avLst>
              <a:gd name="adj" fmla="val 53216"/>
            </a:avLst>
          </a:prstGeom>
          <a:solidFill>
            <a:srgbClr val="00B0F0"/>
          </a:solidFill>
          <a:ln w="38100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5" name="New shape"/>
          <p:cNvSpPr/>
          <p:nvPr/>
        </p:nvSpPr>
        <p:spPr>
          <a:xfrm>
            <a:off x="1117600" y="2019300"/>
            <a:ext cx="635000" cy="63500"/>
          </a:xfrm>
          <a:prstGeom prst="rect">
            <a:avLst/>
          </a:prstGeom>
          <a:solidFill>
            <a:srgbClr val="017ED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16" name="New picture"/>
          <p:cNvPicPr/>
          <p:nvPr/>
        </p:nvPicPr>
        <p:blipFill>
          <a:blip r:embed="rId2"/>
          <a:stretch>
            <a:fillRect/>
          </a:stretch>
        </p:blipFill>
        <p:spPr>
          <a:xfrm>
            <a:off x="4927600" y="1727200"/>
            <a:ext cx="6134100" cy="4102100"/>
          </a:xfrm>
          <a:prstGeom prst="rect">
            <a:avLst/>
          </a:prstGeom>
          <a:ln>
            <a:solidFill>
              <a:srgbClr val="FFFFFF">
                <a:alpha val="0"/>
              </a:srgbClr>
            </a:solidFill>
          </a:ln>
        </p:spPr>
      </p:pic>
      <p:sp>
        <p:nvSpPr>
          <p:cNvPr id="117" name="New shape"/>
          <p:cNvSpPr/>
          <p:nvPr/>
        </p:nvSpPr>
        <p:spPr>
          <a:xfrm>
            <a:off x="1117600" y="1663700"/>
            <a:ext cx="3606800" cy="3302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 fontScale="90000" lnSpcReduction="2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00000"/>
              </a:lnSpc>
            </a:pPr>
            <a:r>
              <a:rPr sz="3000" b="1">
                <a:solidFill>
                  <a:srgbClr val="000000"/>
                </a:solidFill>
                <a:latin typeface="宋体"/>
              </a:rPr>
              <a:t>3. 高级职位</a:t>
            </a:r>
          </a:p>
        </p:txBody>
      </p:sp>
      <p:sp>
        <p:nvSpPr>
          <p:cNvPr id="118" name="New shape"/>
          <p:cNvSpPr/>
          <p:nvPr/>
        </p:nvSpPr>
        <p:spPr>
          <a:xfrm>
            <a:off x="1117600" y="2108200"/>
            <a:ext cx="3606800" cy="3771900"/>
          </a:xfrm>
          <a:prstGeom prst="rect">
            <a:avLst/>
          </a:prstGeom>
          <a:noFill/>
        </p:spPr>
        <p:style>
          <a:lnRef idx="2">
            <a:srgbClr val="FFFFFF">
              <a:alpha val="0"/>
            </a:srgb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t">
            <a:normAutofit fontScale="97500" lnSpcReduction="10000"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等线"/>
                <a:ea typeface="+mn-ea"/>
                <a:cs typeface="+mn-cs"/>
              </a:defRPr>
            </a:lvl9pPr>
          </a:lstStyle>
          <a:p>
            <a:pPr indent="0" algn="l">
              <a:lnSpc>
                <a:spcPct val="125000"/>
              </a:lnSpc>
            </a:pPr>
            <a:r>
              <a:rPr sz="2100" b="0">
                <a:solidFill>
                  <a:srgbClr val="000000"/>
                </a:solidFill>
                <a:latin typeface="宋体"/>
              </a:rPr>
              <a:t>如果在中级职位阶段表现出色，并具备丰富的实践经验和专业知识，可以考虑向高级职位发展，如放射科医师或医学影像科主任等。在这个阶段，将负责指导和管理医疗影像技术团队，参与制定科室发展规划和质量控制等工作。将需要具备出色的领导能力和管理能力，以带领团队不断进步和发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7200000" p14:dur="7200000">
        <p:fade/>
      </p:transition>
    </mc:Choice>
    <mc:Fallback>
      <p:transition spd="slow" advTm="7200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" fill="hold"/>
                                        <p:tgtEl>
                                          <p:spTgt spid="1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300"/>
                            </p:stCondLst>
                            <p:childTnLst>
                              <p:par>
                                <p:cTn id="10" presetID="23" presetClass="entr" presetSubtype="16" dur="200" fill="hold" grpId="1" nodeType="afterEffect">
                                  <p:stCondLst>
                                    <p:cond delay="3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5" presetID="23" presetClass="entr" presetSubtype="16" dur="20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" fill="hold"/>
                                        <p:tgtEl>
                                          <p:spTgt spid="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200" fill="hold" grpId="3" nodeType="afterEffect">
                                  <p:stCondLst>
                                    <p:cond delay="7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2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5" grpId="0"/>
      <p:bldP spid="116" grpId="1"/>
      <p:bldP spid="117" grpId="2"/>
      <p:bldP spid="118" grpId="3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https://d.book118.com/068041103036006045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游ゴシック Light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等线 Light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等线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eor" typeface="Sylfaen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游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等线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等线 Light</vt:lpstr>
      <vt:lpstr>等线</vt:lpstr>
      <vt:lpstr>宋体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2024-09-25T16:42:24.778</cp:lastPrinted>
  <dcterms:created xsi:type="dcterms:W3CDTF">2024-09-25T08:42:24Z</dcterms:created>
  <dcterms:modified xsi:type="dcterms:W3CDTF">2024-09-25T08:42:27Z</dcterms:modified>
</cp:coreProperties>
</file>