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953ED-FD8D-470C-A921-034214B5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71123-27AE-4BD9-A9D2-F4CF5097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6570-DBE3-4F5D-80DA-75A100E5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A8DFD-4842-4AC2-BF98-40DB065B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B9FE1-C5DE-4EEC-8FB9-0FF14FC3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3F475-1933-4C9C-BBF1-534C5422E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D41CF-0D4D-422D-A7AF-6411E8750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2B65E-A25C-4BF1-B265-45DED25D6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72925-C072-4FBB-A852-3822821AC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A8FF9-E424-47F3-AA9E-2D8E3A2F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D354F-EA6C-4E36-AD5E-AA22F157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1120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甲状腺结节和分化型甲状腺癌</a:t>
            </a:r>
          </a:p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诊治指南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分化型甲状腺癌概述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甲状腺结节与分化型甲状腺癌关系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10" r="5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甲状腺结节是指在甲状腺内出现的、由甲状腺细胞增生形成的局部肿块，可随吞咽动作上下移动。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甲状腺结节的发病机制涉及遗传、环境、免疫等多种因素，导致甲状腺细胞增生形成结节。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甲状腺结节在人群中发病率较高，女性多于男性，且随年龄增长发病率增加。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包括碘摄入量不足或过量、放射线暴露、遗传因素、自身免疫性疾病等。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多数甲状腺结节患者无症状，部分可出现颈部不适、吞咽困难、呼吸困难等症状。若结节内出血，可出现急性疼痛。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超声检查、甲状腺功能检查、细针穿刺活检等。超声检查是评估甲状腺结节的首选方法，可确定结节大小、数量、位置及与周围组织的关系。甲状腺功能检查可了解甲状腺功能状态，细针穿刺活检可明确结节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" r="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分化型甲状腺癌是一种起源于甲状腺滤泡细胞的恶性肿瘤，具有分化程度不同、生长缓慢、易转移等特点。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根据组织学分型，分化型甲状腺癌可分为乳头状癌、滤泡状癌和髓样癌三种类型。其中，乳头状癌最为常见，占所有甲状腺癌的80%以上。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流行病学及危险因素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分化型甲状腺癌的发病率逐年上升，女性发病率高于男性，且随着年龄增长而增加。多数患者在40-60岁之间发病。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包括放射线暴露、碘摄入不足或过量、遗传因素（如家族性甲状腺肿、多发性内分泌腺瘤病等）、雌激素水平异常等。此外，长期吸烟、饮酒等不良生活习惯也可能增加患病风险。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细针穿刺活检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早期分化型甲状腺癌通常无明显症状，随着病情发展，可能出现颈部肿块、声音嘶哑、吞咽困难、呼吸困难等症状。部分患者还可能伴有甲亢或甲减的表现。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医生通过触诊检查颈部是否有肿块、淋巴结肿大等异常情况。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包括甲状腺功能检查（如TSH、T3、T4等）、甲状腺球蛋白抗体（TgAb）和甲状腺过氧化物酶抗体（TPOAb）等检测，以评估甲状腺功能及自身免疫状态。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如超声、CT、MRI等，有助于发现甲状腺结节的大小、数量、位置及与周围组织的关系等信息。其中，超声检查是首选方法，具有无创、便捷、经济等优点。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对于可疑的甲状腺结节，医生可采用细针穿刺活检术获取组织样本进行病理学检查，以明确结节性质。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甲状腺结节与分化型甲状腺癌关系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病史与体检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详细询问病史，包括家族史、放射线接触史等；进行全面体检，特别注意甲状腺大小、质地、活动度及有无压痛等。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常规进行甲状腺功能检查，包括TSH、T3、T4等；对于疑似恶性结节，可进行降钙素、癌胚抗原等肿瘤标志物检测。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超声是评估甲状腺结节的首选方法，可判断结节大小、数量、位置及与周围组织关系等；对于可疑结节，可进行CT、MRI等进一步检查。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对于高度怀疑恶性的结节，可进行细针穿刺活检，以明确结节性质。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细针穿刺活检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甲状腺结节恶性风险评估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对于有家族史或放射线接触史等高危人群，应定期进行甲状腺超声检查及甲状腺功能检查。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高危人群筛查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注意观察患者是否出现声音嘶哑、呼吸困难、吞咽困难等甲状腺癌相关症状。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对于已确诊的甲状腺结节患者，应定期进行超声等影像学检查，以及时发现结节恶变。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分化型甲状腺癌早期发现策略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https://d.book118.com/068041120034006025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2024-09-01T19:09:27.039</cp:lastPrinted>
  <dcterms:created xsi:type="dcterms:W3CDTF">2024-09-01T11:09:27Z</dcterms:created>
  <dcterms:modified xsi:type="dcterms:W3CDTF">2024-09-01T11:09:29Z</dcterms:modified>
</cp:coreProperties>
</file>