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F7197C-BE97-42A4-A1BC-0FE3E4DF70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3C3D7A-676A-4134-8432-FBF834D6A7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396CFB-218F-4922-A57E-423247F347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A65970-572C-4F02-9272-0F2B499E13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DCB549-A27D-435B-9A78-C9C6BE9C31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DB1DB4-7484-434F-891C-0233F1A88D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60E6AF-43C6-4C6E-80E6-3B704A559F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5E4681-D8AF-4CA2-9483-39C42E56EB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72CA96-47B4-475F-A655-BF681765F0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80FAD0-1A67-4B48-BC8E-0296570DAC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A5A227-F0C0-49F1-9350-054F02426F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043107052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solidFill>
                <a:latin typeface="Microsoft Yahei"/>
                <a:ea typeface="Microsoft Yahei"/>
                <a:cs typeface="Microsoft Yahei"/>
              </a:rPr>
              <a:t>地基处理与防护工程教学课件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地基处理与防护工程概述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地基处理方法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地基防护工程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地基处理与防护工程案例分析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地基处理与防护工程教学建议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地基处理与防护工程概述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地基处理与防护工程是指通过采取工程技术措施，改善和加固地基土的工程性质，以满足各类工程设施基础对承载力和稳定性的要求。</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根据处理原理和应用范围，地基处理与防护工程可分为置换法、排水固结法、振密挤密法、加筋法、灌浆法和冷热处理法等。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528" r="1652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地基是各类工程设施的基础，其稳定性直接关系到整个工程的安全和正常使用。通过地基处理与防护工程，可以有效地提高地基的承载力和稳定性，减少沉降和变形，防止地质灾害的发生。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重要性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地基处理与防护工程广泛应用于建筑、道路、桥梁、水利、电力、铁路和机场等领域，是保障各类工程设施安全和正常运行的关键环节。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应用领域</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重要性及应用领域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随着工程建设的不断发展和技术的不断进步，地基处理与防护工程在国内外都得到了广泛的应用和研究。各种新型的地基处理与防护技术不断涌现，提高了工程质量和安全性。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发展现状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未来，地基处理与防护工程将朝着更加环保、高效、智能化的方向发展。新型的绿色技术如地热能利用、真空预压和微生物加固等将得到更广泛的应用，同时信息化和智能化技术的应用也将进一步提高地基处理与防护工程的效率和可靠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发展趋势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国内外发展现状与趋势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地基处理方法</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通过置换软弱土层，提高基础下土层的承载力和稳定性。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换土垫层法是通过挖除基础下一定深度内的软弱土层，然后回填强度较高的砂、碎石或灰土等材料，分层夯实至设计标高，以达到提高基础下土层的承载力和稳定性的一种地基处理方法。</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换土垫层法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通过排水和加压措施，使软土层固结，提高土层的承载力。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排水固结法是在软土地基中设置砂井、塑料排水板等排水通道，然后在地面上施加荷载或采用真空预压等方法，使土层中的孔隙水排出，逐渐固结，从而提高土层的承载力和稳定性。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排水固结法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挤密桩法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通过桩孔挤压土层，提高土层的密实度和承载力。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挤密桩法是在软土地基中设置挤密桩，如砂桩、石灰桩等，通过桩孔挤压土层，使周围土层变得更加密实，从而提高土层的承载力和稳定性。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https://d.book118.com/068043107052006023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2024-08-29T22:01:24.323</cp:lastPrinted>
  <dcterms:created xsi:type="dcterms:W3CDTF">2024-08-29T14:01:24Z</dcterms:created>
  <dcterms:modified xsi:type="dcterms:W3CDTF">2024-08-29T14:01:26Z</dcterms:modified>
</cp:coreProperties>
</file>