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7AE86-1111-4867-9886-D9EAAA1D1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C0F26-5043-42C8-9BD4-8572B6170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06AFD-841C-4326-8AC7-350A43FF7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DA88E-6DE6-428A-A1F1-AD4755E6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8491A1-33E3-4F35-8D41-2EF2AF853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884E2-5A75-4512-BD0F-F285D5788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36A3C-E109-496A-BF62-AB5D020D3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60928-177C-43BE-9BCC-15E289E9E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6F8DC-8074-42E5-85B3-948E37DF5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03879-A460-42DB-8252-4246F7F74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8345B-9CFF-4005-8106-43C4F376F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4313304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质护理如何开展\n## 1.优质护理的基本概念与重要性\n### 1.1优质护理的定义与核心要素\n### 1.2优质护理在医疗行业的重要性\n### 1.3优质护理对患者满意度的影响\n## 2.优质护理的实施策略与方法\n### 2.1建立以患者为中心的护理团队\n### 2.2制定个性化护理计划与措施\n### 2.3持续改进护理质量与效果\n## 3.优质护理与护理人才培养\n### 3.1护理人才的选拔与培训\n### 3.2护理人才在优质护理中的关键作用\n### 3.3激发护理人员的工作积极性与创新能力\n## 4.优质护理与护理管理\n### 4.1建立有效的护理管理体系\n### 4.2护理质量监控与持续改进\n### 4.3护理风险管理及应对策略\n## 5.优质护理与护理信息化\n### 5.1护理信息化的意义与作用\n### 5.2护理信息化的实施与应用\n### 5.3护理信息化对优质护理的推动作用\n## 6.优质护理的实践案例与分析\n### 6.1优质护理实践案例介绍\n### 6.2优质护理实践案例的关键成功因素\n### 6.3从案例中学习的优质护理经验与启示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优质护理如何开展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优质护理的基本概念与重要性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优质护理是一种以提高患者满意度为核心的护理服务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以患者为中心，关注患者需求和期望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提供全面、连续、协调的护理服务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注重护理质量和效果，持续改进和优化护理过程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优质护理的核心要素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：患者对护理服务的满意程度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：护理服务的技术水平、服务态度等方面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：护理服务对患者健康状况的改善程度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优质护理的目标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减少医疗纠纷和投诉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优质护理的定义与核心要素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优质护理在医疗行业的重要性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优质护理是医疗行业发展的必然要求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随着医疗技术的进步和患者对医疗服务需求的提高，优质护理成为医疗行业发展的重要方向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优质护理有助于提高医疗行业的整体形象和服务水平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优质护理对医疗服务质量的影响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优质护理可以提高医疗服务的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减少医疗纠纷和投诉，提高患者满意度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有助于提高医疗行业的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优质护理对患者满意度的影响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优质护理可以提高患者对护理服务的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提高患者对医疗服务的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有助于患者建立良好的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医患关系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优质护理对患者健康状况的影响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优质护理可以提高患者的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生存率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优质护理的实施策略与方法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以患者为中心的护理团队的特点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团队成员具备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团队成员关注患者的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团队成员能够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建立以患者为中心的护理团队的策略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，激发护理人员的工作积极性和创新能力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，提高护理服务的质量和效果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建立以患者为中心的护理团队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个性化护理计划与措施的特点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制定个性化护理计划与措施的方法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护理计划，确保护理服务的质量和效果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制定个性化护理计划与措施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持续改进护理质量与效果的意义</a:t>
                </a:r>
                <a:endParaRPr/>
              </a:p>
            </p:txBody>
          </p:sp>
          <p:sp>
            <p:nvSpPr>
              <p:cNvPr id="3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减少医疗纠纷和投诉</a:t>
                </a:r>
                <a:endParaRPr/>
              </a:p>
            </p:txBody>
          </p:sp>
          <p:sp>
            <p:nvSpPr>
              <p:cNvPr id="3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持续改进护理质量与效果的方法</a:t>
                </a:r>
                <a:endParaRPr/>
              </a:p>
            </p:txBody>
          </p:sp>
          <p:sp>
            <p:nvSpPr>
              <p:cNvPr id="3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，明确护理质量的评价标准和考核方法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，定期检查和评估护理服务的质量和效果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，针对护理质量问题进行持续改进</a:t>
                </a:r>
                <a:endParaRPr/>
              </a:p>
            </p:txBody>
          </p:sp>
          <p:sp>
            <p:nvSpPr>
              <p:cNvPr id="3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持续改进护理质量与效果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优质护理与护理人才培养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护理人才的选拔策略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的优秀护理人才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，吸引和留住优秀的护理人才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，提高护理团队的整体能力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护理人才的培训方法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，提高护理人才的专业技能和知识水平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的培训，提高护理人才的服务水平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，鼓励护理人才进行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护理人才的选拔与培训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护理人才在优质护理中的关键作用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护理人才在优质护理中的关键作用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专业护理服务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，满足患者的需求和期望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良好的医患关系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，提高护理服务的质量和效果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护理人才在优质护理中的创新能力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新的护理方法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，提高护理服务的质量和效果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，针对护理问题进行持续改进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护理信息化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，提高护理服务的效率和质量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激发护理人员的工作积极性与创新能力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激发护理人员工作积极性的方法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，提高护理人员的工作满意度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机会，提高护理人员的专业技能和知识水平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激发护理人员创新能力的方法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，鼓励护理人员进行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，帮助护理人员实现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，奖励护理人员的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创新成果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https://d.book118.com/068043133045006037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优质护理如何开展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2024-09-17T02:53:23.237</cp:lastPrinted>
  <dcterms:created xsi:type="dcterms:W3CDTF">2024-09-16T18:53:23Z</dcterms:created>
  <dcterms:modified xsi:type="dcterms:W3CDTF">2024-09-16T18:53:25Z</dcterms:modified>
</cp:coreProperties>
</file>