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8D66-32F5-455C-BDA5-426C429DF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76637-E69F-4B92-AFFC-952CDC01B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94E87-B16D-4112-8085-6FEE9F58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2733E-251B-43EE-AE84-1D28BBEC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ED6C3-3B47-4C91-99E6-99CE8F6FE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FC67FD-A6CF-4E6F-B94D-8B4E8D78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6C25B-EB4C-4CE0-AE10-664FF47F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A2BCF-5BF0-4B16-BA49-170C549F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4A6CB-A0B8-4F45-AD45-69D663F2E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664FA-1EDA-44E9-ADC7-B4D9CA17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3D78A-8F8C-4933-ABCE-25DB8825A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50140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大数据决策支持与商业分析的成功案例分析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大数据决策支持概述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商业分析基本原理与方法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成功案例一：某电商企业精准营销策略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成功案例二：某金融机构风险防控体系建设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成功案例三：某制造业企业供应链优化实践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商业分析的重要性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在激烈的市场竞争中，企业需要借助商业分析手段，挖掘数据价值，为决策提供支持，以应对市场变化和挑战。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大数据与商业分析的结合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大数据技术与商业分析相结合，可以为企业提供更加全面、准确的数据支持，帮助企业做出更加科学、合理的决策。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随着互联网、物联网、社交媒体等技术的快速发展，数据量呈现爆炸式增长，大数据已经成为企业决策的重要依据。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本报告旨在通过介绍大数据决策支持与商业分析的成功案例，探讨大数据技术在商业分析中的应用及价值，为企业决策者提供参考和借鉴。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本报告将围绕大数据决策支持与商业分析的主题，选取不同行业的典型案例进行深入剖析，包括电商、金融、制造业等领域。同时，报告还将对大数据技术的最新发展动态进行简要概述。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大数据决策支持概述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大数据具有Volume（数据体量大）、Velocity（处理速度快）、Variety（数据类型多）、Veracity（真实性）和Value（价值密度低）的“5V”特点。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决策支持系统是一种辅助决策者通过数据、模型和知识，以人机交互方式进行半结构化或非结构化决策的计算机应用系统。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大数据与决策支持系统结合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通过大数据技术，决策支持系统能够处理和分析海量、多样化的数据，提供更准确、全面的决策支持。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73" r="8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决策支持系统与大数据结合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大数据能够快速处理和分析大量数据，提供实时决策支持，提高决策效率。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通过大数据分析，能够发现数据之间的关联和趋势，为决策提供更准确的依据。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增强决策准确性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大数据能够提供全面的数据视角和深度分析，有助于发现新的商业模式和机会，促进创新决策。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大数据在决策支持中作用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商业分析基本原理与方法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商业分析概念及目标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商业分析是一种通过数据收集、处理、分析和解释，以辅助企业决策的过程。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商业分析的主要目标是帮助企业实现数据驱动的决策，优化业务流程，提高效率和盈利能力。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通过对历史数据的统计和可视化呈现，描述业务现状和特点。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利用统计模型、机器学习等技术，预测未来业务趋势和结果。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基于优化算法和模拟技术，为决策提供最优方案和建议。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常用商业分析方法介绍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数据分析可以帮助企业发现资源浪费和低效环节，从而优化资源配置，提高效率和降低成本。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创新商业模式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数据分析可以揭示市场趋势和客户需求，为企业创新商业模式提供有力支持。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通过数据分析可以更准确地了解市场、客户和竞争对手，从而做出更明智的决策。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成功案例一：某电商企业精准营销策略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随着互联网的普及，电商企业数量不断增加，竞争愈发激烈。为了在竞争中脱颖而出，企业需要更加精准地了解用户需求，制定个性化的营销策略。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精准营销的需求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传统的营销方式往往缺乏针对性，难以满足用户日益多样化的需求。为了实现精准营销，企业需要借助大数据技术对用户需求进行深入挖掘和分析。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电商企业竞争现状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企业从多个渠道收集用户数据，包括浏览行为、购买记录、社交媒体互动等，并进行清洗和整合，形成完整的用户数据集。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基于用户数据集，企业构建了一套丰富的用户标签体系，包括年龄、性别、地域、职业、兴趣等多个维度，以便更全面地描述用户特征。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用户标签体系建立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结合用户标签体系和机器学习算法，企业为每个用户生成独特的画像，准确刻画用户的消费偏好、需求特点等。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用户画像生成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利用大数据进行用户画像构建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https://d.book118.com/068045014014006035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2024-09-13T18:21:16.178</cp:lastPrinted>
  <dcterms:created xsi:type="dcterms:W3CDTF">2024-09-13T10:21:16Z</dcterms:created>
  <dcterms:modified xsi:type="dcterms:W3CDTF">2024-09-13T10:21:18Z</dcterms:modified>
</cp:coreProperties>
</file>