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D6354F-96A8-49DF-B631-9920283E7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FFFC4-14A6-4BC8-A95C-294542B1D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6871F4-08B1-445F-8750-94F2FDCAE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596B0F-6535-445C-B082-2F2C2998C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D13418-FB80-474F-A35F-A4F5A08186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3D6518-F23A-40C2-8C85-716018F0A8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44B5CC-9C70-4471-98E5-1C6E7DE9FF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9216E7-57E1-4617-BAB4-C46F5CB15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A5F4D-54DA-4860-B705-9028F50171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7E4B8-C786-49FE-A4D8-0F5DD01D4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09C4BC-2444-4977-9C17-6F9324766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45021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静脉导管常见并发症护理</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静脉导管并发症概述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静脉炎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导管相关性感染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血栓形成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其他并发症</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静脉导管并发症概述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281" r="252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66" r="2986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静脉导管并发症的定义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这些并发症可能导致患者的病情加重、住院时间延长、治疗成本增加，甚至危及生命。</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静脉导管并发症是指在静脉导管使用过程中出现的与导管相关的各种问题，包括机械性、感染性、血栓性等多种类型。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3" b="25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静脉导管并发症的分类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机械性并发症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包括导管堵塞、导管断裂、导管移位等，这类并发症通常与导管的材质、置管技术及患者自身因素有关。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感染性并发症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包括局部感染、全身感染等，这类并发症的发生与无菌操作不严格、导管留置时间过长、患者免疫力低下等因素有关。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血栓性并发症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包括深静脉血栓形成和血栓性静脉炎，这类并发症的发生与导管对血管内皮的损伤、血流缓慢、高凝状态等因素有关。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加强无菌操作</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选择合适的导管</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定期检查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健康教育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静脉导管并发症的预防措施</a:t>
              </a:r>
            </a:p>
          </p:txBody>
        </p:sp>
      </p:grpSp>
      <p:pic>
        <p:nvPicPr>
          <p:cNvPr id="28" name="Picture 28"/>
          <p:cNvPicPr>
            <a:picLocks noChangeAspect="1"/>
          </p:cNvPicPr>
          <p:nvPr/>
        </p:nvPicPr>
        <p:blipFill>
          <a:blip r:embed="rId2"/>
          <a:srcRect l="17383" r="1738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3774" b="377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在置管、维护及换药过程中，应严格遵守无菌操作规程，降低感染风险。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根据患者的具体情况，选择合适的导管型号和材质，以降低机械性并发症的发生风险。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定期对导管进行检查，及时发现并处理各种并发症，确保导管的安全使用。</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对患者进行健康教育，指导其如何正确使用和维护导管，提高患者的自我管理能力。</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静脉炎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静脉炎是指由于各种原因导致的静脉炎症反应，通常表现为静脉血管的红肿、疼痛、发痒等症状。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静脉炎的症状主要包括沿静脉走行的红肿、疼痛、发痒，可能伴有发热、乏力等全身症状。严重时可能出现静脉栓塞、组织坏死等严重后果。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静脉炎的定义与症状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静脉炎的症状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静脉炎的定义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静脉炎的成因通常包括静脉导管对血管壁的刺激、细菌感染、化学药物的刺激等。其中，细菌感染是最常见的成因。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静脉炎的成因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静脉炎的风险因素主要包括患者的年龄、性别、基础疾病、用药情况、导管材质和留置时间等。例如，老年人和儿童由于血管壁较薄弱，容易发生静脉炎；长期使用抗生素等药物的患者也可能出现静脉炎。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静脉炎的风险因素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静脉炎的成因与风险因素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静脉炎的护理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对于静脉炎的护理，首先应保持局部清洁干燥，避免细菌感染。同时，可以采用局部热敷、理疗等方法缓解症状。在饮食方面，应保持清淡，避免刺激性食物。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静脉炎的治疗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轻度的静脉炎，可以采用局部外敷药物的方法进行治疗。对于严重的静脉炎，可能需要采用手术清创、药物治疗等综合治疗方法。在治疗过程中，应注意根据患者的具体情况制定个性化的治疗方案，并密切观察病情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静脉炎的护理与治疗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导管相关性感染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导管相关性感染是指在使用血管内导管过程中或拔除导管后的一段时间内，由导管引起的感染。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包括发热、寒战、局部红肿、疼痛等，有时还会出现脓性分泌物。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导管相关性感染的定义与症状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https://d.book118.com/068045021041006034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2024-09-12T15:24:46.251</cp:lastPrinted>
  <dcterms:created xsi:type="dcterms:W3CDTF">2024-09-12T07:24:46Z</dcterms:created>
  <dcterms:modified xsi:type="dcterms:W3CDTF">2024-09-12T07:24:48Z</dcterms:modified>
</cp:coreProperties>
</file>