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759C8-3DDF-48F9-B3FA-59F80329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14769-2A42-4FFE-9632-7B2C6E6D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BD4DF-7ED9-448B-ACB9-2B03E78D2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3A5D-AFB7-4D97-A7B8-F587770F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CE781-976D-4E83-8291-690ECD7E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E4D9C-5078-4789-A1BF-AC0076AD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8FFC1-0321-42C1-B35B-E5FCE0E5B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3ABB1-5047-4FE8-9F65-06CE92ADC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230DB-3EFB-4DE9-B7F0-68C078728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C3ED9-1163-47F5-A4DE-68451ED9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5E63B-FAC5-42B3-8869-585760D4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5046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乡村振兴战略：推进农村公共文化建设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乡村振兴战略背景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农村公共文化建设的现状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推进农村公共文化建设的措施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乡村振兴战略与农村公共文化建设的融合发展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案例分析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乡村振兴战略背景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农村公共文化建设的意义</a:t>
            </a:r>
            <a:endParaRPr lang="zh-CN" altLang="en-US"/>
          </a:p>
        </p:txBody>
      </p:sp>
      <p:sp>
        <p:nvSpPr>
          <p:cNvPr id="10489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丰富农民精神文化生活，提高幸福感。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促进农村经济社会发展，实现乡村振兴。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提升农民文化素质，促进人的全面发展。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传承优秀传统文化，增强文化自信。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490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意义：促进城乡协调发展，实现全面小康社会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背景：随着城市化进程的加速，城乡发展不平衡问题日益突出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目的：通过乡村振兴战略，推进农村公共文化建设，提升农民文化素质和生活品质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政策支持：政府出台了一系列政策措施，支持乡村振兴战略的实施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农村公共文化建设的目标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提高农民文化素质，促进人的全面发展。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推动乡村文化创新，增强乡村发展的内生动力。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促进城乡文化交流，缩小城乡发展差距。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传承和弘扬中华优秀传统文化，增强文化自信心。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农村公共文化建设的现状</a:t>
            </a:r>
            <a:endParaRPr lang="zh-CN" altLang="en-US"/>
          </a:p>
        </p:txBody>
      </p:sp>
      <p:sp>
        <p:nvSpPr>
          <p:cNvPr id="104920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当前农村公共文化建设的不足</a:t>
            </a:r>
            <a:endParaRPr lang="zh-CN" altLang="en-US"/>
          </a:p>
        </p:txBody>
      </p:sp>
      <p:sp>
        <p:nvSpPr>
          <p:cNvPr id="10492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文化设施落后：缺乏现代化设施，难以满足村民需求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文化资金不足：资金投入不足，制约了文化建设的进程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文化人才短缺：缺乏专业文化人才，难以推动文化发展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文化活动单一：活动形式和内容较为单一，缺乏多样性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农村公共文化建设面临的挑战</a:t>
            </a:r>
            <a:endParaRPr lang="zh-CN" altLang="en-US"/>
          </a:p>
        </p:txBody>
      </p:sp>
      <p:sp>
        <p:nvSpPr>
          <p:cNvPr id="10493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资金不足：缺乏稳定的资金来源，难以满足文化建设的需要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人才短缺：缺乏专业的文化人才，难以推动文化建设的深入发展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设施落后：农村公共文化设施陈旧，难以满足村民的文化需求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观念落后：部分村民对公共文化建设的重要性认识不足，缺乏参与热情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农村公共文化建设的发展趋势</a:t>
            </a:r>
            <a:endParaRPr lang="zh-CN" altLang="en-US"/>
          </a:p>
        </p:txBody>
      </p:sp>
      <p:sp>
        <p:nvSpPr>
          <p:cNvPr id="10493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数字化转型：利用信息技术提升文化服务质量和效率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社会参与：鼓励社会力量参与公共文化建设，形成共建共治共享的格局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国际交流：加强与国际间的文化交流，提升中华文化的国际影响力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多元化发展：满足不同年龄、层次和兴趣爱好的文化需求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推进农村公共文化建设的措施</a:t>
            </a:r>
            <a:endParaRPr lang="zh-CN" altLang="en-US"/>
          </a:p>
        </p:txBody>
      </p:sp>
      <p:sp>
        <p:nvSpPr>
          <p:cNvPr id="104946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加强农村公共文化基础设施建设</a:t>
            </a:r>
            <a:endParaRPr lang="zh-CN" altLang="en-US"/>
          </a:p>
        </p:txBody>
      </p:sp>
      <p:sp>
        <p:nvSpPr>
          <p:cNvPr id="10495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建设图书馆、文化活动中心等设施，提高文化服务覆盖面。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完善农村广播电视网络，提高信息传播效率。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建设农村文艺团队，培养本土文化人才。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推广数字化文化服务，提高文化资源利用效率。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丰富农村公共文化活动内容</a:t>
            </a:r>
            <a:endParaRPr lang="zh-CN" altLang="en-US"/>
          </a:p>
        </p:txBody>
      </p:sp>
      <p:sp>
        <p:nvSpPr>
          <p:cNvPr id="10495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举办各类文化活动，如文艺演出、电影放映、文化展览等，提高农民参与度。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鼓励农民自办文化活动，支持农民文艺团队的发展，发挥农民的积极性和创造力。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开展文化科技卫生“三下乡”活动，向农民普及科学文化知识，提高农民综合素质。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推广传统民间文化，加强对民间艺术的传承和保护，提高农民的文化自信心。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https://d.book118.com/068045046142006027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乡村振兴战略：推进农村公共文化建设</vt:lpstr>
      <vt:lpstr>目录</vt:lpstr>
      <vt:lpstr>添加章节标题</vt:lpstr>
      <vt:lpstr>乡村振兴战略背景</vt:lpstr>
      <vt:lpstr>农村公共文化建设的意义</vt:lpstr>
      <vt:lpstr>乡村振兴战略的提出</vt:lpstr>
      <vt:lpstr>农村公共文化建设的目标</vt:lpstr>
      <vt:lpstr>农村公共文化建设的现状</vt:lpstr>
      <vt:lpstr>当前农村公共文化建设的不足</vt:lpstr>
      <vt:lpstr>农村公共文化建设面临的挑战</vt:lpstr>
      <vt:lpstr>农村公共文化建设的发展趋势</vt:lpstr>
      <vt:lpstr>推进农村公共文化建设的措施</vt:lpstr>
      <vt:lpstr>加强农村公共文化基础设施建设</vt:lpstr>
      <vt:lpstr>丰富农村公共文化活动内容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2024-09-06T02:07:58.763</cp:lastPrinted>
  <dcterms:created xsi:type="dcterms:W3CDTF">2024-09-05T18:07:58Z</dcterms:created>
  <dcterms:modified xsi:type="dcterms:W3CDTF">2024-09-05T18:08:01Z</dcterms:modified>
</cp:coreProperties>
</file>