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ABB46-D92A-4B72-ABBF-61B2F069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7A121-7DA4-4802-BDBB-758A7711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C517A-B0D6-4E52-B463-AE1B80DB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960F9-2E59-4BD0-A7C7-BB1590BC7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AF7F8B-707A-4729-9D88-D58F3A0CB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94E87-29BF-4BF2-8C4D-3AD28BBB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1D937-2BA3-4BD2-804C-455C77DB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75D7D-1F74-46CD-84AD-46647216F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42C7-A191-4E2D-9C48-89153048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1F2D2-EACF-4FB7-A2F0-19A65F12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DF7AA-E001-437D-B809-FA422B22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602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管固定护理培训\n## 1.胃管固定护理的基本概念与重要性\n### 1.1胃管固定护理的定义与目的\n### 1.2胃管固定护理的重要性及意义\n### 1.3胃管固定护理在临床实践中的应用\n## 2.胃管固定护理的操作方法与技巧\n### 2.1胃管插入的方法与技巧\n### 2.2胃管固定的方法与技巧\n### 2.3胃管护理的注意事项与技巧\n## 3.胃管固定护理的常见问题与解决方法\n### 3.1胃管固定不牢固的问题与解决方法\n### 3.2胃管堵塞的问题与解决方法\n### 3.3胃管感染的问题与解决方法\n## 4.胃管固定护理的案例分析与实践\n### 4.1胃管固定护理的成功案例分析\n### 4.2胃管固定护理的失败案例分析\n### 4.3胃管固定护理的实践与改进\n## 5.胃管固定护理的法律法规与职业道德\n### 5.1胃管固定护理的法律法规要求\n### 5.2胃管固定护理的职业道德要求\n### 5.3胃管固定护理的医疗纠纷与防范\n## 6.胃管固定护理的培训与考核\n### 6.1胃管固定护理的培训内容与方法\n### 6.2胃管固定护理的考核标准与方法\n### 6.3胃管固定护理的培训效果与反馈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胃管固定护理培训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胃管固定护理的基本概念与重要性</a:t>
            </a:r>
            <a:endParaRPr/>
          </a:p>
        </p:txBody>
      </p:sp>
      <p:sp>
        <p:nvSpPr>
          <p:cNvPr id="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胃管固定护理的定义与目的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胃管固定护理是指通过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固定胃管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以确保患者舒适和减少并发症的护理方法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固定胃管：将胃管牢固地固定在患者的鼻部、面颊或颈部，以防止胃管移位或脱落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目的：确保患者在治疗过程中能够顺利地接受药物治疗、营养支持等，同时减少因胃管移位或脱落带来的不适和并发症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胃管固定护理的重要性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：减少胃管对患者鼻部、咽喉等部位的刺激，降低患者的不适感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并发症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：防止胃管移位或脱落，避免误吸、肺部感染等并发症的发生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治疗顺利进行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：确保患者能够按时接受药物治疗、营养支持等，提高治疗效果</a:t>
            </a:r>
            <a:endParaRPr/>
          </a:p>
        </p:txBody>
      </p:sp>
      <p:cxnSp>
        <p:nvCxnSpPr>
          <p:cNvPr id="12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：减少因胃管固定不当带来的不适和并发症，提高患者的日常生活质量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：减少因胃管移位或脱落导致的误吸、肺部感染等并发症，降低医疗风险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：规范的胃管固定护理可以提高护理人员的工作效率，提高护理质量</a:t>
                </a:r>
                <a:endParaRPr/>
              </a:p>
            </p:txBody>
          </p:sp>
          <p:sp>
            <p:nvSpPr>
              <p:cNvPr id="1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胃管固定护理的意义</a:t>
                </a:r>
                <a:endParaRPr/>
              </a:p>
            </p:txBody>
          </p:sp>
          <p:sp>
            <p:nvSpPr>
              <p:cNvPr id="1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长期留置胃管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的患者，规范的胃管固定护理尤为重要，有助于减少并发症的发生，提高治疗效果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，规范的胃管固定护理有助于保证治疗顺利进行，提高抢救成功率</a:t>
                </a:r>
                <a:endParaRPr/>
              </a:p>
            </p:txBody>
          </p:sp>
          <p:sp>
            <p:nvSpPr>
              <p:cNvPr id="1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胃管固定护理的重要性</a:t>
                </a:r>
                <a:endParaRPr/>
              </a:p>
            </p:txBody>
          </p:sp>
          <p:sp>
            <p:nvSpPr>
              <p:cNvPr id="1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胃管固定护理的重要性及意义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：对于需要长期药物治疗的患者，规范的胃管固定护理有助于保证药物的正常输入，提高治疗效果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：对于不能进食的患者，规范的胃管固定护理有助于保证营养液的正常输入，维持患者的营养状况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：在紧急抢救患者时，规范的胃管固定护理有助于保证治疗措施的顺利进行，提高抢救成功率</a:t>
                </a:r>
                <a:endParaRPr/>
              </a:p>
            </p:txBody>
          </p:sp>
          <p:sp>
            <p:nvSpPr>
              <p:cNvPr id="1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胃管固定护理在临床实践中的应用</a:t>
                </a:r>
                <a:endParaRPr/>
              </a:p>
            </p:txBody>
          </p:sp>
          <p:sp>
            <p:nvSpPr>
              <p:cNvPr id="1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：规范的胃管固定护理有助于保证治疗措施的顺利进行，提高治疗效果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：规范的胃管固定护理有助于减少胃管移位或脱落导致的误吸、肺部感染等并发症，降低医疗风险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：规范的胃管固定护理有助于提高护理人员的工作效率，提高护理质量</a:t>
                </a:r>
                <a:endParaRPr/>
              </a:p>
            </p:txBody>
          </p:sp>
          <p:sp>
            <p:nvSpPr>
              <p:cNvPr id="1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胃管固定护理在临床实践中的意义</a:t>
                </a:r>
                <a:endParaRPr/>
              </a:p>
            </p:txBody>
          </p:sp>
          <p:sp>
            <p:nvSpPr>
              <p:cNvPr id="1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胃管固定护理在临床实践中的应用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胃管固定护理的操作方法与技巧</a:t>
            </a:r>
            <a:endParaRPr/>
          </a:p>
        </p:txBody>
      </p:sp>
      <p:sp>
        <p:nvSpPr>
          <p:cNvPr id="1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5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5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胃管插入的方法</a:t>
                </a:r>
                <a:endParaRPr/>
              </a:p>
            </p:txBody>
          </p:sp>
          <p:sp>
            <p:nvSpPr>
              <p:cNvPr id="1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经鼻插入法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：将胃管经患者的鼻腔插入，是临床常用的胃管插入方法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经口插入法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：对于不能经鼻插入的患者，可选择经口插入法，将胃管经患者的口腔插入</a:t>
                </a:r>
                <a:endParaRPr/>
              </a:p>
            </p:txBody>
          </p:sp>
        </p:grpSp>
        <p:grpSp>
          <p:nvGrpSpPr>
            <p:cNvPr id="16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胃管插入的技巧</a:t>
                </a:r>
                <a:endParaRPr/>
              </a:p>
            </p:txBody>
          </p:sp>
          <p:sp>
            <p:nvSpPr>
              <p:cNvPr id="1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充分润滑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：在插入胃管前，应充分润滑胃管，以减少胃管对患者鼻部、咽喉等部位的刺激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轻柔操作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：在插入胃管时，应轻柔操作，避免损伤患者的鼻腔、咽喉等部位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：在插入胃管过程中，应密切观察患者的反应，确保患者保持舒适</a:t>
                </a:r>
                <a:endParaRPr/>
              </a:p>
            </p:txBody>
          </p:sp>
          <p:sp>
            <p:nvSpPr>
              <p:cNvPr id="16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胃管插入的方法与技巧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鼻翼固定法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：将胃管固定在患者的鼻翼两侧，是临床常用的胃管固定方法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耳廓固定法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：将胃管固定在患者的耳廓上，适用于耳廓较大、不易固定的患者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颈部固定法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：将胃管固定在患者的颈部，适用于颈部较粗、不易固定的患者</a:t>
                </a:r>
                <a:endParaRPr/>
              </a:p>
            </p:txBody>
          </p:sp>
          <p:sp>
            <p:nvSpPr>
              <p:cNvPr id="17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胃管固定的方法</a:t>
                </a:r>
                <a:endParaRPr/>
              </a:p>
            </p:txBody>
          </p:sp>
          <p:sp>
            <p:nvSpPr>
              <p:cNvPr id="17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：根据患者的实际情况，选择合适的胃管固定方法，以保证固定的稳定性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确保胃管与固定物紧密贴合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：在固定胃管时，应确保胃管与固定物紧密贴合，防止胃管移位或脱落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定期检查固定情况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：定期检查胃管的固定情况，及时调整固定方法，以保证固定的稳定性</a:t>
                </a:r>
                <a:endParaRPr/>
              </a:p>
            </p:txBody>
          </p:sp>
          <p:sp>
            <p:nvSpPr>
              <p:cNvPr id="17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胃管固定的技巧</a:t>
                </a:r>
                <a:endParaRPr/>
              </a:p>
            </p:txBody>
          </p:sp>
          <p:sp>
            <p:nvSpPr>
              <p:cNvPr id="18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胃管固定的方法与技巧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胃管护理的注意事项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保持胃管通畅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：定期检查胃管的通畅情况，及时发现并处理胃管堵塞的问题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：在护理过程中，密切观察患者的反应，及时发现并处理患者的不适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：在护理过程中，严格执行无菌操作，防止感染的发生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胃管护理的技巧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合理的固定方法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：选择合适的胃管固定方法，以保证固定的稳定性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及时的清洁与更换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：定期清洁和更换胃管及固定物，保持清洁和无菌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有效的沟通与关爱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：与患者保持良好的沟通，关心患者的需求，提高患者的舒适度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胃管护理的注意事项与技巧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胃管固定护理的常见问题与解决方法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固定方法不合适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：选择的固定方法不合适，导致胃管容易移位或脱落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固定物磨损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：固定物长期使用磨损，导致固定不牢固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患者不配合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：患者不配合护理人员，自行拔除或移动胃管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胃管固定不牢固的问题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选择合适的固定方法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：根据患者的实际情况，选择合适的胃管固定方法，以保证固定的稳定性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及时更换固定物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：发现固定物磨损时，及时更换固定物，以保证固定的稳定性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加强沟通与关爱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：与患者保持良好的沟通，关心患者的需求，提高患者的舒适度，避免患者自行拔除或移动胃管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胃管固定不牢固的问题与解决方法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胃管堵塞的问题</a:t>
                </a:r>
                <a:endParaRPr/>
              </a:p>
            </p:txBody>
          </p:sp>
          <p:sp>
            <p:nvSpPr>
              <p:cNvPr id="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药物沉淀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：输入的药物在胃管内沉淀，导致胃管堵塞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食物残渣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：患者饮食中的食物残渣堵塞胃管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：护理人员未定期冲洗胃管，导致胃管堵塞</a:t>
                </a:r>
                <a:endParaRPr/>
              </a:p>
            </p:txBody>
          </p:sp>
        </p:grpSp>
        <p:grpSp>
          <p:nvGrpSpPr>
            <p:cNvPr id="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定期冲洗胃管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：护理人员应定期冲洗胃管，以防止药物沉淀和食物残渣堵塞胃管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：合理安排输液顺序，避免药物沉淀堵塞胃管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及时处理堵塞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：发现胃管堵塞时，及时进行处理，如使用生理盐水冲洗、更换胃管等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胃管堵塞的问题与解决方法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胃管感染的问题</a:t>
                </a:r>
                <a:endParaRPr/>
              </a:p>
            </p:txBody>
          </p:sp>
          <p:sp>
            <p:nvSpPr>
              <p:cNvPr id="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无菌操作不规范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：护理人员在护理过程中未严格执行无菌操作，导致感染的发生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固定物污染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：固定物长期使用污染，导致感染的发生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：患者免疫力低下，容易感染</a:t>
                </a:r>
                <a:endParaRPr/>
              </a:p>
            </p:txBody>
          </p:sp>
        </p:grpSp>
        <p:grpSp>
          <p:nvGrpSpPr>
            <p:cNvPr id="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解决方法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：护理人员在护理过程中严格执行无菌操作，防止感染的发生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定期更换固定物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：发现固定物污染时，及时更换固定物，保持清洁和无菌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：为患者提供营养支持，提高患者的免疫力，降低感染的风险</a:t>
                </a:r>
                <a:endParaRPr/>
              </a:p>
            </p:txBody>
          </p:sp>
          <p:sp>
            <p:nvSpPr>
              <p:cNvPr id="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胃管感染的问题与解决方法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https://d.book118.com/068046026127006037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胃管固定护理培训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2024-09-17T21:37:04.426</cp:lastPrinted>
  <dcterms:created xsi:type="dcterms:W3CDTF">2024-09-17T13:37:04Z</dcterms:created>
  <dcterms:modified xsi:type="dcterms:W3CDTF">2024-09-17T13:37:06Z</dcterms:modified>
</cp:coreProperties>
</file>