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9D948-F791-4AB5-8E4C-EA32C0879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B7122F-0F10-4A2F-86CA-663AE6218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0F98A8-A32B-47ED-AF2D-6F6952AFA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FBEBA3-32E3-4008-A91B-5A8AA3F9B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8A739C-EB71-481C-9744-F56DB0517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C44EBB-D7D2-4435-A0BE-4128AD6B6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9DBBBA-ABB1-47A5-8920-E947CC5CF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EC6306-B108-4BCB-BC5C-25D16927C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E6CCFB-D9AD-4E20-B341-11F5411A8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262A94-0D1E-4540-B52B-815377B52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00AAC-4E6E-4C2B-B103-5A7D8E3220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4603711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智慧医疗中的网络安全与防护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智慧医疗概述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网络安全威胁与挑战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智慧医疗系统安全防护方案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网络安全风险评估与应对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智慧医疗概述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1488" r="314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智慧医疗定义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智慧医疗是指通过运用现代信息技术、通信技术、大数据技术等手段，对医疗服务、健康管理、公共卫生等领域进行智能化改造和升级，提高医疗服务的效率和质量，满足人民群众日益增长的医疗卫生需求。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智慧医疗发展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、物联网、人工智能等技术的不断发展和普及，智慧医疗已经成为医疗行业的重要发展趋势。未来，智慧医疗将更加注重数据的整合和应用，实现医疗资源的优化配置和共享，提高医疗服务的可及性和便捷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智慧医疗定义与发展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通过医疗设备、传感器等数据采集设备，实现对人体生理参数、环境参数等的实时监测和数据采集。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感知层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利用互联网、物联网等技术，实现医疗设备、传感器等数据采集设备与数据中心之间的数据传输和通信。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对采集到的数据进行存储、处理和分析，提取有价值的信息和知识，为医疗服务和管理提供支持。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基于数据层提供的信息和知识，开发各种智慧医疗应用，如远程医疗、移动医疗、健康管理、公共卫生管理等。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智慧医疗系统架构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通过远程通信技术，实现医生与患者之间的远程诊断和治疗，缓解医疗资源分布不均的问题。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通过对人体生理参数、生活方式等数据的监测和分析，提供个性化的健康管理方案和建议，促进健康生活方式的形成。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移动医疗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利用移动设备和互联网技术，提供随时随地的医疗服务，方便患者就医和医生管理。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公共卫生管理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通过对公共卫生数据的监测和分析，及时发现和处理公共卫生事件，保障人民群众的身体健康和生命安全。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智慧医疗应用场景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网络安全威胁与挑战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医疗数据泄露事件频发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近年来，医疗数据泄露事件不断增多，涉及患者隐私泄露、医疗记录被篡改等问题，给医疗行业带来巨大损失。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医疗设备安全漏洞多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医疗设备普遍采用智能化技术，但安全漏洞也随之增多，如未经授权访问、恶意软件感染等。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医疗行业网络安全意识不足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医疗行业普遍对网络安全重视不够，缺乏专业的网络安全团队和完善的防护体系。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医疗行业网络安全现状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钓鱼攻击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攻击者通过伪造合法网站或邮件，诱导用户输入敏感信息，进而窃取数据。防范措施包括加强用户教育、使用强密码和多因素认证等。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勒索软件攻击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攻击者通过恶意软件加密用户文件，要求支付赎金才解密。防范措施包括定期备份数据、使用可靠的防病毒软件等。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分布式拒绝服务攻击（DDoS）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攻击者通过控制大量僵尸网络向目标服务器发送大量请求，导致服务器瘫痪。防范措施包括使用负载均衡、限制访问速率等。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常见网络攻击手段与防范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医疗数据泄露可能导致患者隐私泄露、身份盗窃、医疗欺诈等严重后果。此外，泄露的医疗数据还可能被用于恶意攻击或传播疾病。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数据泄露风险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降低数据泄露风险，医疗行业应采取以下措施：加强网络安全意识培训、建立完善的数据保护制度、采用加密技术对敏感数据进行保护、定期进行安全漏洞评估和演练等。同时，政府和社会各界也应加强对医疗行业的监管和支持，共同推动智慧医疗安全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数据泄露风险及应对策略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网络安全防护策略与实践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083" r="170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加强网络安全审计和监控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定期对网络系统进行安全审计和监控，及时发现和处置潜在的安全风险。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制定完善的网络安全管理制度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明确网络安全管理职责，规范网络安全管理流程，确保网络安全工作的有效实施。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建立网络安全应急响应机制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制定网络安全应急预案，明确应急响应流程和责任人，确保在发生网络安全事件时能够及时响应和处置。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建立健全网络安全管理制度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应用防火墙、入侵检测、数据加密等网络安全技术，提高网络系统的安全防护能力。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采用先进的网络安全技术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对关键网络设备和系统进行安全防护，如采用漏洞扫描、补丁更新等措施，确保设备和系统的安全性。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加强网络设备和系统的安全防护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对不同安全级别的网络进行隔离，采用访问控制策略，防止未经授权的访问和数据泄露。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实施网络安全隔离和访问控制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强化网络安全技术防护措施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https://d.book118.com/068046037112006030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2024-09-07T06:26:47.949</cp:lastPrinted>
  <dcterms:created xsi:type="dcterms:W3CDTF">2024-09-06T22:26:47Z</dcterms:created>
  <dcterms:modified xsi:type="dcterms:W3CDTF">2024-09-06T22:26:49Z</dcterms:modified>
</cp:coreProperties>
</file>