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852621-1B4F-4795-A305-27C815173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05669-63A3-49FD-AA59-48D5341DA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BA24A0-5DC9-438F-992B-EC06856B1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25E6FA-E70B-4478-9FEB-21918CE80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5AD16F-7410-476A-91E5-C9F127472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78680F-B906-412A-8F41-28DFBC4AA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B29DE4-E09D-4006-9BDE-542FC4301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405F47-64DE-468F-83AD-F28D273E5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E21C7B-2788-408E-BDD7-03EBB9C6A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58D84-A3BD-4FDE-A90B-E89BF4868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76C373-7E3A-45AF-AAA1-855C6BAC1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47001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护理竞聘岗位认知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护理竞聘岗位概述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护理竞聘岗位的核心能力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护理竞聘岗位的实践经验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护理竞聘岗位的挑战与应对策略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护理竞聘岗位的案例分析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护理竞聘岗位概述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332" r="213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783" r="3178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护理竞聘岗位是指在护理领域中，通过竞争选拔的方式获得的工作岗位。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护理竞聘岗位具有竞争性强、选拔标准严格、专业技能要求高等特点。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护理竞聘岗位的定义与特点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449" b="444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护理竞聘岗位的职责主要包括提供高质量的护理服务、参与患者病情评估与治疗方案制定、执行医嘱、进行健康教育等。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护理竞聘岗位需要具备扎实的医学理论基础、熟练的临床操作技能、良好的沟通能力和团队协作精神等。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护理竞聘岗位的职责与要求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随着社会对医疗服务的需求不断增加，护理竞聘岗位的职业发展前景广阔，包括在医疗机构、养老机构、康复中心等领域发展。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职业发展前景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护理竞聘岗位人员可以通过不断学习和实践，提升自己的专业技能和职业素养，获得更好的职业发展机会和薪资待遇。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提升空间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护理竞聘岗位的职业发展前景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护理竞聘岗位的核心能力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74" r="16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305" b="930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熟练掌握护理理论知识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具备扎实的护理学基础知识，了解疾病的发生、发展和转归，为患者提供科学、合理的护理措施。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熟练掌握护理操作技能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具备熟练的护理操作技能，能够正确执行医嘱，独立完成各项护理操作，确保患者安全。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关注护理前沿动态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了解国内外护理学科发展动态，掌握先进的护理理念和技术，不断提高自身专业水平。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表达与沟通能力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能够清晰、准确地表达自己的意见和看法，与医生、同事、患者及家属保持良好的沟通，促进团队协作。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应对危机情况的能力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在紧急情况下，能够迅速、冷静地应对，采取有效的沟通方式稳定局面，确保患者安全。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善于倾听患者和家属的诉求，理解他们的情感和需求，为患者提供贴心、有效的护理服务。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尊重团队成员的意见和看法，信任他们的专业能力和人格，共同协作完成护理任务。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尊重与信任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根据团队成员的特点和能力进行合理分工，发挥各自优势，共同完成护理目标。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分工与合作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在团队成员遇到困难或紧急情况时，能够及时提供支援和补位，确保团队工作的顺利进行。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及时支援与补位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关注患者需求并创新服务模式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了解患者的需求和期望，创新服务模式和流程，提高患者的满意度和就医体验。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发现问题并提出解决方案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善于观察和思考，发现护理工作中的问题和不足，提出切实可行的改进方案。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创新实践并持续改进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勇于尝试新的护理理念和技术，将其应用于实际工作中，不断优化和改进护理服务。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激励与调动团队积极性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通过有效的激励手段调动团队成员的积极性和创造性，提高团队凝聚力和执行力。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决策与解决问题的能力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在面对复杂和紧急情况时，能够迅速作出科学、合理的决策，有效解决问题和化解危机。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目标明确并制定计划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明确护理团队的目标和任务，制定切实可行的计划和方案，指导团队成员有序开展工作。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3606" r="13606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护理竞聘岗位的实践经验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https://d.book118.com/068047001012006044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2024-09-23T22:02:35.506</cp:lastPrinted>
  <dcterms:created xsi:type="dcterms:W3CDTF">2024-09-23T14:02:35Z</dcterms:created>
  <dcterms:modified xsi:type="dcterms:W3CDTF">2024-09-23T14:02:37Z</dcterms:modified>
</cp:coreProperties>
</file>