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C4847-FB88-4E20-83FD-37549B37B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B2520-BEE4-421D-B6E3-5B6A8FD0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0C01E-6AD4-44EF-9204-DB888915C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6B083-E7DF-4D37-8567-6CAEDED96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7F5FF7-4164-4823-BDD9-B6A5027C9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834813-6D2B-4944-A4BB-1232BB8F1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48116F-9324-410E-B3E7-6572E6513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F0355-E8A3-4452-B315-BB93C88EA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439F9-1B5F-44B5-8A60-C7EBFA1BB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90D43-519E-406F-A7E5-4A1BC2318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C1A22-922A-4400-9970-CA77E476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90" r:id="rId2"/>
    <p:sldLayoutId id="2147486491" r:id="rId3"/>
    <p:sldLayoutId id="2147486492" r:id="rId4"/>
    <p:sldLayoutId id="2147486493" r:id="rId5"/>
    <p:sldLayoutId id="2147486494" r:id="rId6"/>
    <p:sldLayoutId id="2147486495" r:id="rId7"/>
    <p:sldLayoutId id="2147486496" r:id="rId8"/>
    <p:sldLayoutId id="2147486497" r:id="rId9"/>
    <p:sldLayoutId id="2147486498" r:id="rId10"/>
    <p:sldLayoutId id="214748649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18" Type="http://schemas.openxmlformats.org/officeDocument/2006/relationships/tags" Target="../tags/tag134.xml" /><Relationship Id="rId19" Type="http://schemas.openxmlformats.org/officeDocument/2006/relationships/tags" Target="../tags/tag13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470540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年度运营计划，打造高效供应链网络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年度运营目标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打造高效供应链网络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供应链协同管理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持续改进与创新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年度运营目标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提高供应链效率</a:t>
            </a:r>
            <a:endParaRPr lang="zh-CN" altLang="en-US"/>
          </a:p>
        </p:txBody>
      </p:sp>
      <p:sp>
        <p:nvSpPr>
          <p:cNvPr id="104887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优化供应链流程：减少中间环节，提高效率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提高库存周转率：降低库存成本，提高资金利用率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加强供应商管理：选择优质供应商，提高产品质量和交货速度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提高物流效率：优化运输路线，降低运输成本，提高运输效率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降低运营成本</a:t>
            </a:r>
            <a:endParaRPr lang="zh-CN" altLang="en-US"/>
          </a:p>
        </p:txBody>
      </p:sp>
      <p:sp>
        <p:nvSpPr>
          <p:cNvPr id="1048930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2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34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优化供应链管理：提高库存周转率，降低库存成本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8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0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提高生产效率：采用先进的生产技术和设备，提高生产效率，降低生产成本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4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加强成本控制：对各项成本进行精细化管理，降低不必要的支出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2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提高采购效率：优化采购流程，降低采购成本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6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8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加强物流管理：优化物流配送路径，降低物流成本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2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4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提高能源利用效率：采用节能技术和设备，降低能源成本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优化库存管理</a:t>
            </a:r>
            <a:endParaRPr lang="zh-CN" altLang="en-US"/>
          </a:p>
        </p:txBody>
      </p:sp>
      <p:sp>
        <p:nvSpPr>
          <p:cNvPr id="10490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措施：定期进行库存盘点，确保库存数据的准确性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目标：降低库存成本，提高库存周转率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方法：采用先进库存管理技术，如ABC分类法、经济批量法等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效果：提高库存管理的效率和准确性，降低库存成本，提高企业竞争力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提高客户满意度</a:t>
            </a:r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提供优质的产品和服务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提高响应速度和服务质量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加强与客户的沟通和互动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定期收集客户反馈并改进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打造高效供应链网络</a:t>
            </a:r>
            <a:endParaRPr lang="zh-CN" altLang="en-US"/>
          </a:p>
        </p:txBody>
      </p:sp>
      <p:sp>
        <p:nvSpPr>
          <p:cNvPr id="10491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供应商选择与评估</a:t>
            </a:r>
            <a:endParaRPr lang="zh-CN" altLang="en-US"/>
          </a:p>
        </p:txBody>
      </p:sp>
      <p:sp>
        <p:nvSpPr>
          <p:cNvPr id="10491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供应商资质：考察供应商的资质、信誉、规模等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供应商能力：评估供应商的生产能力、技术水平、质量管理等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供应商成本：比较供应商的价格、交货期、售后服务等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供应商合作：与供应商建立长期合作关系，共同提升供应链效率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采购策略制定</a:t>
            </a:r>
            <a:endParaRPr lang="zh-CN" altLang="en-US"/>
          </a:p>
        </p:txBody>
      </p:sp>
      <p:sp>
        <p:nvSpPr>
          <p:cNvPr id="1049206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供应商选择：选择具有良好信誉和稳定供应能力的供应商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采购价格：通过谈判和比较获得最优惠的价格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采购数量：根据市场需求和库存情况确定采购数量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采购质量：确保采购产品的质量符合要求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采购时间：根据生产计划和供应商交货周期确定采购时间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采购风险管理：制定风险应对措施，降低采购风险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物流优化方案</a:t>
            </a:r>
            <a:endParaRPr lang="zh-CN" altLang="en-US"/>
          </a:p>
        </p:txBody>
      </p:sp>
      <p:sp>
        <p:nvSpPr>
          <p:cNvPr id="104928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优化库存管理：采用先进的库存管理方法，降低库存成本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提高供应链协同：加强与供应商、分销商、物流服务商的协同合作，提高供应链效率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优化运输路线：减少运输距离，降低运输成本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提高运输效率：采用先进的运输工具和运输方式，提高运输速度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https://d.book118.com/068047054061006025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Office Theme</vt:lpstr>
      <vt:lpstr>年度运营计划，打造高效供应链网络</vt:lpstr>
      <vt:lpstr>目录</vt:lpstr>
      <vt:lpstr>添加章节标题</vt:lpstr>
      <vt:lpstr>年度运营目标</vt:lpstr>
      <vt:lpstr>提高供应链效率</vt:lpstr>
      <vt:lpstr>降低运营成本</vt:lpstr>
      <vt:lpstr>优化库存管理</vt:lpstr>
      <vt:lpstr>提高客户满意度</vt:lpstr>
      <vt:lpstr>打造高效供应链网络</vt:lpstr>
      <vt:lpstr>供应商选择与评估</vt:lpstr>
      <vt:lpstr>采购策略制定</vt:lpstr>
      <vt:lpstr>物流优化方案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2024-09-02T03:07:09.975</cp:lastPrinted>
  <dcterms:created xsi:type="dcterms:W3CDTF">2024-09-01T19:07:09Z</dcterms:created>
  <dcterms:modified xsi:type="dcterms:W3CDTF">2024-09-01T19:07:12Z</dcterms:modified>
</cp:coreProperties>
</file>