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4EA2CBE-0A0D-46BA-B18C-59FD4E5CC6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958B00-37BC-4857-91D1-14784F37F6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1958C16-67E5-4088-A21E-63A64B8FCC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E18AB5A-7520-41D8-A185-2B534E48B1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057DE91-740C-4A7F-9AD7-1096C445D20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C70000-9CEA-42E0-9042-6FB81023F46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28D41C-144D-4854-BA39-644F4D554A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536A45-D713-4D99-BE3D-D2E75D49A6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4F0FF4-AD98-4E2D-AE84-3C9DF13EE2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CCFC44-0803-4E1F-95AE-87F187191F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25CC94-2F5D-4492-83DB-867A42C5B0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805010312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管理咨询项目全球最佳实务</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管理咨询项目全球最佳实务概述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管理咨询项目全球最佳实务的实施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管理咨询项目全球最佳实务的案例分析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管理咨询项目全球最佳实务的未来发展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管理咨询项目全球最佳实务是一个涵盖了全球范围内优秀的管理咨询项目实践和案例的主题。</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它旨在分享和推广全球范围内最先进、最有效的管理咨询方法和实践，以帮助企业提高管理水平和竞争力。</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这个主题涉及的领域广泛，包括战略咨询、组织变革、人力资源咨询、信息技术咨询等。</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全球最佳实务是指在全球范围内被广泛认可和采纳的优秀实践和案例。</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它代表了某一领域内最先进、最有效的实践和方法，被视为该领域的标杆和典范。</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全球最佳实务通常具有可复制性和可推广性，能够为其他企业或组织提供借鉴和参考。</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全球最佳实务的定义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管理咨询项目全球最佳实务概述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项目管理最佳实务</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项目管理最佳实务：管理咨询项目成功的关键在于有效的项目管理。这包括制定明确的项目计划、设定可衡量的目标、分配资源、建立有效的沟通渠道以及实施风险管理策略。</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项目管理最佳实务：在管理咨询项目中，有效的项目计划是至关重要的。这需要明确项目的目标、范围、时间表、预算以及资源需求。同时，项目计划应具有足够的灵活性，以便应对可能出现的变更和挑战。</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项目管理最佳实务：项目团队成员的分工和协作是项目管理中的重要环节。确保每个团队成员明确自己的职责，并知道如何与团队其他成员进行有效的协作。建立清晰的项目管理流程和沟通机制，以确保信息的及时传递和工作的顺利推进。</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项目管理最佳实务：风险管理是项目管理中不可或缺的一环。对项目可能面临的风险进行充分识别、评估和监控，并提前制定应对策略。这有助于降低项目风险，确保项目的顺利进行。</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咨询技能最佳实务</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咨询技能最佳实务：在管理咨询项目中，咨询师应具备扎实的专业知识和技能，以便为客户提供高质量的咨询服务。这包括市场研究、数据分析、问题解决和沟通技巧等方面的能力。</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咨询技能最佳实务：咨询师应具备强大的问题解决能力，能够快速识别和解决客户面临的问题。他们需要运用批判性思维和创造性思维，从多个角度分析问题，并提出切实可行的解决方案。</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咨询技能最佳实务：良好的沟通技巧是咨询师必备的技能之一。咨询师需要与客户建立良好的关系，理解客户的需求和期望，并能够清晰、准确地传达自己的观点和建议。同时，他们还需要具备良好的倾听技巧，以便更好地理解客户的问题和需求。</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咨询技能最佳实务：在管理咨询项目中，数据分析是一项非常重要的技能。咨询师需要掌握各种数据分析工具和方法，能够从大量数据中提取有价值的信息，并为客户提供相关的分析和建议。</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行业知识最佳实务</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行业知识最佳实务：管理咨询项目通常涉及不同的行业领域，因此咨询师应具备丰富的行业知识，以便更好地理解客户的问题和需求。了解行业的趋势和发展动态，能够为客户提供更具针对性的建议和解决方案。</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行业知识最佳实务：在管理咨询项目中，咨询师需要了解客户的业务模式、竞争环境、市场状况等方面的信息。这些信息能够帮助咨询师更好地理解客户的问题和需求，并提供更符合客户实际情况的建议和解决方案。</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行业知识最佳实务：随着科技的不断发展和应用，许多行业正经历着变革和创新。咨询师应关注行业的最新动态和技术趋势，了解新兴技术和业务模式，并将其应用到自己的咨询工作中，为客户提供更具前瞻性的建议和解决方案。</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行业知识最佳实务：在管理咨询项目中，咨询师需要与各种不同背景和专业知识的专家进行合作。建立良好的合作关系，与其他专家进行有效的沟通和协作，能够提高项目的效率和质量，为客户提供更全面的咨询服务。</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管理咨询项目全球最佳实务的实施</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确保项目按照预定的时间、成本和质量完成，采用项目管理的方法和工具，如甘特图、关键路径法等。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项目管理流程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识别、评估和应对项目中的风险，包括市场风险、技术风险、人力资源风险等，确保项目的顺利进行。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风险管理</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在项目实施过程中，应对变更进行有效的管理和控制，确保项目目标的一致性和可行性。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变更管理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项目管理最佳实务的实施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https://d.book118.com/068050103121006030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2024-09-07T08:56:10.288</cp:lastPrinted>
  <dcterms:created xsi:type="dcterms:W3CDTF">2024-09-07T00:56:10Z</dcterms:created>
  <dcterms:modified xsi:type="dcterms:W3CDTF">2024-09-07T00:56:12Z</dcterms:modified>
</cp:coreProperties>
</file>