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4258F-D0F6-4298-844C-B9045053C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65376-0473-49F5-9FC6-174C41A68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87374-8976-4580-B21D-54BD00D30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23551-430E-4B9F-890C-579E657F4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4078F-C68A-4C7D-84BE-10163C5CD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40574-78F9-49AA-BA79-0D17111E0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46FFEE-46FB-40F6-9EA0-251E61064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A943C-16FF-49EC-A7C6-671D4DBD0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D68CA-83FC-4789-8652-CE3E6B79A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C7975-6E65-44E3-A988-CB0411098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E8A4E-899A-4DBF-8D7C-9F85847DC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52076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手术室护理查房题目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手术室护理基础知识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手术室护理操作技能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常见手术的护理要点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手术室护理安全与风险防范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手术室护理人员培训与考核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手术室护理基础知识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手术室护理是指在手术室内为患者提供专业的护理服务，包括术前准备、术中护理和术后随访等职责。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室护理是指在手术室内为患者提供全程的护理服务，包括术前评估、心理疏导、手术准备、术中监测、术后护理以及康复指导等职责。手术室护士需要熟练掌握各种手术的护理流程，确保手术过程的安全和顺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手术室护理的定义与职责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手术室护理要求具备高度的责任心、严谨的工作态度、专业的技能和良好的沟通能力。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室护理要求具备高度的责任心，能够认真履行职责，确保患者的安全和舒适。同时，需要具备严谨的工作态度，严格遵守操作规程和消毒制度，确保手术过程中的无菌操作。此外，手术室护士需要具备专业的技能，包括各种手术器械的使用、手术配合和急救技能等。良好的沟通能力也是必不可少的，能够与医生、麻醉师等团队成员有效沟通，确保手术过程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手术室护理的基本要求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手术室护理涉及的法律法规包括医疗事故处理法、传染病防治法、消毒管理办法等。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护理涉及的法律法规包括医疗事故处理法、传染病防治法、消毒管理办法等。这些法律法规对手术室护理工作提出了明确的要求和规范，要求手术室护士必须严格遵守，确保患者的安全和权益。同时，手术室护士还需要了解相关的法律法规，如劳动法、护士条例等，以维护自己的合法权益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手术室护理的法律法规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手术室护理操作技能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手术室环境要求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手术物品消毒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手术人员手部消毒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手术部位消毒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手术室无菌技术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确保手术室环境清洁、干燥、无尘，定期进行空气净化。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对手术器械、敷料、手术台等物品进行严格的消毒灭菌，确保无菌状态。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手术人员需进行手部清洗、消毒，穿戴无菌手套和手术衣。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对手术部位进行严格的消毒，防止感染。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手术器械的准备与使用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确保手术器械完好无损，功能正常。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根据手术需要，将器械进行分类整理，方便取用。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掌握正确的器械传递方法，确保手术过程中的安全与效率。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定期对手术器械进行保养，延长使用寿命。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器械检查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器械分类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器械传递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器械保养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根据手术需要，合理安置患者体位，确保患者安全舒适。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安全舒适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确保手术部位充分暴露，方便手术操作。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暴露充分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注意预防患者在手术过程中出现体位并发症，如压疮、神经损伤等。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对患者的体位进行记录，以便术后护理。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记录体位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手术体位的安置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了解并掌握手术流程，提前做好护理配合准备。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熟练掌握手术流程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在手术过程中，密切观察患者的生命体征和病情变化，及时报告医生。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密切观察病情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根据医生的要求，协助进行手术操作，如输血、给药、引流等。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协助医生操作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手术结束后，协助医生进行术后整理，包括清理手术器械、敷料等。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术后整理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手术过程中的护理配合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常见手术的护理要点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https://d.book118.com/068052076106006024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2024-08-31T22:22:53.785</cp:lastPrinted>
  <dcterms:created xsi:type="dcterms:W3CDTF">2024-08-31T14:22:53Z</dcterms:created>
  <dcterms:modified xsi:type="dcterms:W3CDTF">2024-08-31T14:22:55Z</dcterms:modified>
</cp:coreProperties>
</file>