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D2885-E23D-415F-BA7B-3E00AFCC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28D6-B82D-4F6F-8097-9D7F89C6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44B78-2A67-4DA7-ACB7-B7FACDBD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51E07-F74F-4341-A853-9D932C42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A461BF-588C-4D5B-B93B-3FB93397D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26549-93A2-4D48-B02A-7F3ED572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EF6BE-F994-4368-A8D0-954EA33C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B7EA8-A4D0-4206-A685-4C1BCD08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C48F2-8428-45FA-8246-4F6420D5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892C7-E6BE-4285-805A-92D720D9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83E59-0BF1-4B1C-97D9-A5210CB8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30001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建立高效团队的企业文化建设课程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塑造高效团队价值观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营造良好沟通氛围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制定并执行团队规范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激励团队成员积极参与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打造学习型组织，持续提升能力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企业文化是指企业在长期经营过程中形成的，被全体员工共同认可并遵循的价值观、行为准则、企业精神、道德规范等总和。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企业文化包括企业的使命、愿景、核心价值观、企业精神、道德规范、行为准则等方面，是企业发展的灵魂和动力。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企业文化能够引导员工树立正确的价值观，激发员工的归属感和责任感，提高团队的凝聚力和向心力。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96" r="1369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企业文化通过明确的行为准则规范员工的行为，促进团队成员之间的相互信任和协作，提高团队的执行力和效率。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行为准则规范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03" b="90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企业文化能够营造积极向上的团队氛围，激发员工的创造力和创新精神，提高团队的创造力和竞争力。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企业文化对团队建设的影响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阿里巴巴的企业文化强调“客户第一、员工第二、股东第三”，注重培养员工的创新精神和团队协作精神，通过打造开放、透明、分享的文化氛围，激发员工的创造力和创新精神。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华为的企业文化强调“以客户为中心、以奋斗者为本、持续创新、开放合作”，注重培养员工的客户意识和奋斗精神，通过推行全员持股计划和激励机制，激发员工的积极性和创造力。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腾讯的企业文化强调“创新、探索、合作、开放”，注重培养员工的创新意识和探索精神，通过打造开放平台和生态系统，鼓励员工跨部门、跨领域合作创新。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优秀企业文化案例分析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塑造高效团队价值观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确立清晰、可实现的团队目标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通过制定明确的短期和长期目标，使团队成员对共同追求的方向有清晰的认识。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激发共同愿景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引导团队成员形成对团队未来发展的共同期望，增强团队的凝聚力和向心力。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16" r="108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明确团队共同目标与愿景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63" b="98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通过案例分析和实践活动，使团队成员认识到协作对于提升整体绩效的关键作用。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鼓励团队成员关注他人需求，主动提供帮助和支持，形成良好的团队互助氛围。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培养团队协作精神与服务意识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培养服务意识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18" r="1071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确保每个团队成员都清楚自己的职责范围和工作目标，增强责任感。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明确个人职责与任务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引导团队成员将个人工作与团队整体目标相结合，认识到自身工作对于实现团队愿景的重要意义。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激发使命感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强化个人责任感与使命感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营造良好沟通氛围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通过定期的团队会议、部门会议等，为团队成员提供充分的交流机会。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设立定期会议制度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利用现代通讯工具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搭建意见反馈平台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借助企业内部的通讯工具，如企业微信、钉钉等，实现即时沟通和信息共享。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设立匿名或实名的意见箱、建议栏等，鼓励员工积极提出意见和建议。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建立有效沟通机制与渠道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通过培训课程，提高团队成员的倾听能力，包括理解他人观点、保持耐心和尊重等。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指导团队成员清晰、准确地表达自己的想法和观点，避免沟通中的误解和冲突。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帮助团队成员学会识别和控制自己的情绪，以更加成熟的态度进行沟通。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提高倾听与表达能力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鼓励开放、坦诚的交流氛围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倡导开放心态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鼓励团队成员以开放的心态接受不同的观点和建议，共同寻求最佳解决方案。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坦诚相待原则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强调团队成员之间应坦诚相待，不隐瞒问题和困难，共同面对挑战。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尊重多元文化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尊重团队成员的多元文化背景，鼓励不同文化间的交流与融合，促进团队创新。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制定并执行团队规范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https://d.book118.com/068053000103006025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2024-09-02T09:09:55.272</cp:lastPrinted>
  <dcterms:created xsi:type="dcterms:W3CDTF">2024-09-02T01:09:55Z</dcterms:created>
  <dcterms:modified xsi:type="dcterms:W3CDTF">2024-09-02T01:09:57Z</dcterms:modified>
</cp:coreProperties>
</file>