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E17C0-87C1-46DC-BCDB-5BC6803D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D21F6-1797-4FC3-B2A6-9E8174DA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BEA7B-7CEE-4BEF-BC10-F38B144E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87160-0332-4C56-A582-8299F4C3F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F0085-FB88-420B-867B-F4F1120CE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94C02-A4C3-479F-9539-1DE42491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95E11F-8020-4206-A6D2-1C483F86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002B4-C69A-4C4E-8B93-673325D0C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188BF-43E9-4278-9642-60C596A3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F39D1-1392-4AF3-886A-85EE7F14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29642-8928-41BA-9445-58CBEA7C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3070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瑞幸品牌营销策略分析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瑞幸品牌营销策略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瑞幸品牌营销渠道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瑞幸品牌营销效果评估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瑞幸品牌营销挑战与对策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瑞幸品牌营销案例分析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瑞幸品牌简介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瑞幸咖啡成立于2017年，总部位于中国北京。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品牌成立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通过资本运作和高速扩张，瑞幸咖啡迅速占领市场，成为国内领先的咖啡连锁品牌。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2019年，瑞幸咖啡在美国纳斯达克交易所上市。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上市计划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72" r="1367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咖啡系列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茶饮系列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其他饮品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产品线与服务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提供多种口味的咖啡，包括美式、拿铁、摩卡等。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提供果汁、牛奶等饮品。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推出多款茶饮，包括奶茶、果茶等。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提供快速、便捷的外带和外卖服务，以及线上订购和自提服务。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瑞幸品牌营销策略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瑞幸咖啡将市场定位为中高端消费群体，注重提供高品质的咖啡和优质的服务体验。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定位中高端市场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目标客户主要为年轻白领、学生和咖啡爱好者，他们追求时尚、品质和便利，愿意为高品质的咖啡支付一定的溢价。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目标客户画像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瑞幸咖啡通过优惠券、会员制度和积分兑换等方式，吸引客户多次消费，提高客户粘性和忠诚度。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客户粘性培养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品牌形象与传播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瑞幸咖啡注重塑造时尚、专业和高端的品牌形象，通过店面设计、包装设计和广告宣传等手段，提升品牌知名度和美誉度。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瑞幸咖啡充分利用社交媒体平台进行品牌传播和营销活动，通过与网红、明星合作和举办线上线下活动等方式，扩大品牌影响力。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瑞幸咖啡注重提供优质的服务和产品，通过客户的口碑和推荐，吸引更多潜在客户，提高品牌口碑和忠诚度。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产品策略与定价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瑞幸咖啡注重提供高品质的咖啡和饮品，同时不断推出新品和特色产品，满足不同客户的需求。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瑞幸咖啡采取中高端定价策略，通过合理的定价和促销活动，吸引目标客户并保持客户忠诚度。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瑞幸品牌营销渠道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瑞幸咖啡官方网站是消费者了解品牌和产品的窗口，提供了在线订购、优惠活动等信息。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瑞幸咖啡移动应用是其核心的线上渠道，用户可以在应用内浏览产品、订购咖啡、查看优惠活动等。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瑞幸咖啡在社交媒体平台上积极与用户互动，发布新品信息和品牌动态，提高品牌曝光度。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4" r="34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瑞幸咖啡的门店是其核心的线下渠道，提供消费者现场购买和取餐服务，同时起到品牌展示的作用。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瑞幸咖啡与多家企业合作，将咖啡销售拓展到更多场景，如商场、超市等。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瑞幸咖啡与多家企业达成合作，通过合作伙伴的销售渠道将产品覆盖更广的区域，如与星巴克的合作。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瑞幸咖啡通过建立分销网络，将产品销往全国各地，提高品牌的市场覆盖率。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合作伙伴与分销网络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https://d.book118.com/068053070075006042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2024-09-21T18:58:27.612</cp:lastPrinted>
  <dcterms:created xsi:type="dcterms:W3CDTF">2024-09-21T10:58:27Z</dcterms:created>
  <dcterms:modified xsi:type="dcterms:W3CDTF">2024-09-21T10:58:29Z</dcterms:modified>
</cp:coreProperties>
</file>