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A4FD4A-00A6-4999-94CC-5314680FC5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3D1925-7677-4E15-9F10-3507383F94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3B4CE1-165E-44D9-91D5-807CF27E45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2C6406-33E7-4061-B34E-7600A98E3A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4E895E3-5DC0-4D42-9D92-AB6E47F568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54D70F8-798D-4019-A6A7-5D4E78C6CF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7B9E81A-4F25-4E0D-B5CF-751CD13983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98E40C-57D3-4948-AAD3-5D17929B70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5B1E54-0BC6-4AA8-A6B5-C2A2A9081F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43BE2F-F79D-4601-B71C-CCA43719F8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F595FD-3BD1-482C-BB3B-D55E96A5AD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805402006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冬季行车安全教育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5421" y="4206240"/>
            <a:ext cx="24003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89655" y="4206240"/>
            <a:ext cx="272415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冬季行车安全概述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冬季行车安全知识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安全驾驶习惯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安全意识培养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构建和谐行驶环境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冬季行车安全概述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冬季气温低，路面容易结冰，导致车辆行驶时打滑。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路滑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能见度低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交通拥堵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冬季多雾、多雪，能见度降低，影响驾驶视线。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冬季是出行高峰期，道路交通流量大，易发生拥堵。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冬季行车特点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提高行车安全意识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提前规划路线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保持车距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注意行人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安全意识的重要性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2587" b="12587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驾驶员应时刻保持警觉，遵守交通规则，不超速、不酒驾、不疲劳驾驶。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出行前应了解路况信息，选择最佳路线，避免拥堵和危险路段。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行车时应与前车保持足够的安全距离，以防突发情况时能及时刹车避免追尾。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冬季行人穿着厚重，行动缓慢，驾驶员应特别留意行人动态，确保安全避让。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冬季行车安全知识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检查发动机润滑油、冷却液、蓄电池等是否正常。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发动机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检查轮胎磨损、气压、裂纹等情况，确保轮胎安全可靠。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轮胎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检查前后灯、转向灯、雾灯等是否正常工作，确保夜间和恶劣天气行车的视线清晰。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灯光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检查刹车油、刹车片、刹车盘等是否正常，确保刹车性能良好。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刹车系统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车辆检查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在冬季气温较低时，应提前预热车辆，提高发动机温度，减少磨损和油耗。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预热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慢速行驶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合理使用灯光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保持车距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在冰雪路面行驶时，应降低车速，保持安全距离，避免急加速、急刹车和急转弯。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在雨雪、雾霾等恶劣天气下，应开启前后雾灯、示廓灯和危险报警闪光灯，提高行车安全性。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在行驶过程中，应保持足够的车距，以防突发情况时来不及刹车。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驾驶技巧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如遇到大雪、大雾等恶劣天气，应减速慢行或停车等待，不要冒险行驶。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遇到恶劣天气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如车辆出现故障，应将车辆移至安全地带，开启应急警示灯，并在车后放置警示标志。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车辆故障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如遇到刹车失灵等紧急情况，应保持冷静，逐步减挡减速，利用发动机制动使车辆减速，同时注意避让行人或障碍物。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刹车失灵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如车辆不慎落水，应尽快打开车门或天窗逃生，同时注意保持冷静和呼吸畅通。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车辆落水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应急处理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安全驾驶习惯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保持车距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保持与前车的安全距离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在冬季，路面容易结冰，车辆的制动距离会增加。驾驶员应保持足够的安全距离，以应对突发情况。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判断安全距离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驾驶员应根据路面状况、车速和制动性能等因素，合理判断并保持安全距离。在冰雪路面，应适当增加与前车的距离。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注意后车跟随距离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在冬季行车时，驾驶员还应关注后车跟随距离，避免急刹车导致后车追尾。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https://d.book118.com/068054020060006042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2024-09-21T14:28:53.004</cp:lastPrinted>
  <dcterms:created xsi:type="dcterms:W3CDTF">2024-09-21T06:28:53Z</dcterms:created>
  <dcterms:modified xsi:type="dcterms:W3CDTF">2024-09-21T06:28:55Z</dcterms:modified>
</cp:coreProperties>
</file>