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67A8D-81BA-4EBA-94A2-94A0D15F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5355-DDC7-4245-9C19-47486B67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9817C-4577-4586-86EF-5D20565E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F3979-D179-49FF-8630-C6F3BC43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EA939-1757-46F7-8AEE-75AB989D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9AB54-2B21-41BE-80A1-B383B316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B3266-FFE8-4315-9581-AAAA1A81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1EEAC-5A6D-4A83-AC5C-A8CD6D36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9FB6C-3888-45E6-9CFF-7A10BD82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76587-685A-41FA-99AF-6CAC82B1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1181E-5560-4EEB-8BA7-DB7FCB9D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4125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医院神经内科年终工作总结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回顾过去一年的工作，总结经验教训，为未来的工作提供参考和改进方向。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神经内科作为医院重要科室之一，承担着神经系统疾病的诊疗、科研和教学任务，其工作质量和效率直接关系到患者的健康和医院的声誉。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汇报时间范围为过去一年，即XXXX年全年的工作情况。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本次总结涵盖神经内科门诊和住院部的工作情况，包括医疗质量、服务质量、科研进展和团队建设等方面。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诊疗人次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本年度神经内科共接诊患者XX人次，较去年同期增长XX%，其中门诊患者XX人次，住院患者XX人次。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病种涵盖脑血管病、癫痫、帕金森病、周围神经病变等。其中，脑血管病占比最大，为XX%，其次是癫痫和帕金森病，占比分别为XX%和XX%。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诊疗人次和病种分布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治愈率、好转率和死亡率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经过规范治疗，本年度神经内科治愈患者共XX人，治愈率为XX%，较去年同期提高XX个百分点。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好转率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经过治疗，病情好转的患者共XX人，好转率为XX%，与去年同期基本持平。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死亡率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本年度神经内科共有XX名患者不幸离世，死亡率为XX%，较去年同期下降XX个百分点。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本年度神经内科共发表学术论文XX篇，其中SCI论文XX篇，影响因子总计XX分。获得国家级科研项目XX项，省级科研项目XX项，科研经费总计XX万元。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神经内科共举办或参加学术会议XX次，其中国际学术会议XX次，国内学术会议XX次。通过学术交流，提升了科室的学术影响力和知名度。同时，科室成员积极参与学术交流和研讨，提高了自身的学术水平和临床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科研成果及学术交流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医疗服务质量提升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通过推行线上预约挂号，减少患者现场等待时间，提高挂号效率。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简化挂号流程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完善分诊制度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强化多学科协作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根据患者病情的轻重缓急，合理安排就诊顺序，确保急重症患者得到优先救治。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加强与影像科、检验科等相关科室的沟通与协作，为患者提供全面、准确的诊疗服务。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优化诊疗流程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定期组织医护人员参加专业培训，提高神经内科疾病的诊疗水平。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加强专业培训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积极引进国内外先进的神经内科技术和设备，为患者提供更加精准、高效的治疗手段。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引进新技术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鼓励医护人员参与临床研究，探索新的治疗方法和手段，推动神经内科医学的发展。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开展临床研究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提高医疗技术水平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针对不同病种的患者，制定个性化的健康教育计划，帮助患者了解疾病知识和自我保健方法。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制定健康教育计划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定期组织神经内科专家开展健康讲座，为患者提供疾病预防、治疗及康复等方面的指导。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开展健康讲座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设立健康咨询窗口，为患者提供一对一的健康咨询服务，解答患者在疾病治疗过程中的疑问和困惑。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提供健康咨询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加强患者健康教育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神经内科人才队伍呈现年轻化、专业化、高素质化的特点，拥有多名在学术界具有影响力的专家和学者。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本年度神经内科共有医生XX人，护士XX人，技术人员XX人，其中高级职称占XX%，中级职称占XX%，初级职称占XX%。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根据医院和科室发展战略，未来神经内科需要更多具备创新能力、跨学科背景和国际化视野的高层次人才。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375" r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人才队伍结构分析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https://d.book118.com/068054125117006026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2024-09-04T05:46:47.926</cp:lastPrinted>
  <dcterms:created xsi:type="dcterms:W3CDTF">2024-09-03T21:46:47Z</dcterms:created>
  <dcterms:modified xsi:type="dcterms:W3CDTF">2024-09-03T21:46:50Z</dcterms:modified>
</cp:coreProperties>
</file>