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3F8F37-F22A-4CED-A42E-FDAD8CDD5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6C4A91-70D3-4939-9AFB-A8BF875B4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03D1A8-1828-49E5-BD05-D82F98363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B20ABA-B551-4C87-B3B1-D3D96445D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46BB7B-E167-484D-9F87-7182A4885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7C8C4A-7C1A-4C9F-A51A-9941B11C3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A98819-AB69-49ED-9C25-E16A7C73C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0D1DB6-28AD-411D-B205-30C2F8BAF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C0580E-B8A5-4ED7-88BE-F0D0E52B5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C8A966-7758-4F30-B25D-49741B011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0A58B4-8B01-4DC4-B781-C87F04F46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5504001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驾驶员行车安全教育培训课件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驾驶员行车安全概述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驾驶员行车安全基础知识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驾驶员行车过程中的安全注意事项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驾驶员应对突发情况的处理措施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驾驶员行车安全案例分析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驾驶员行车安全教育培训总结与展望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驾驶员行车安全概述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052" b="1405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160" b="181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驾驶员行车安全的重要性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保障人民生命财产安全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驾驶员行车安全直接关系到乘客和其他道路使用者的生命财产安全，是道路交通安全的重要组成部分。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促进社会和谐稳定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交通事故往往给受害者家庭带来巨大痛苦，影响社会稳定。加强驾驶员行车安全教育，减少交通事故，有助于促进社会和谐稳定。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提高道路交通效率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驾驶员遵守交通规则，保持安全车距和车速，有利于减少交通拥堵和事故，提高道路交通效率。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042" r="50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部分驾驶员对交通安全法规了解不够，安全意识淡薄，存在超速、酒驾、疲劳驾驶等危险行为。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驾驶员安全意识不足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部分驾驶员在驾驶技能方面存在不足，如紧急情况下的处置能力、复杂路况的应对能力等，容易引发交通事故。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驾驶技能不过关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部分地区交通执法力度不够，对交通违法行为的处罚不严格，导致部分驾驶员存在侥幸心理，不遵守交通规则。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交通规则执行不力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驾驶员行车安全现状及问题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通过本次培训，使驾驶员深刻认识到行车安全的重要性，增强安全意识，自觉遵守交通规则。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提高驾驶员安全意识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通过专业培训和实践操作，提高驾驶员的驾驶技能水平，使其能够熟练应对各种复杂路况和紧急情况。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提升驾驶技能水平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通过加强驾驶员行车安全教育，提高驾驶员的整体素质和安全意识，从而减少交通事故的发生，保障人民生命财产安全。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减少交通事故发生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本次培训的目的和意义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驾驶员行车安全基础知识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458" r="9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禁止酒后驾驶和疲劳驾驶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酒后驾驶和疲劳驾驶是严重的交通违法行为，驾驶员应杜绝这些行为，确保自身和他人的安全。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遵守交通信号和道路标志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驾驶员应严格遵守交通信号灯的指示和道路标志的规定，确保行车安全。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保持安全车距和车速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在行驶过程中，驾驶员应根据路况、天气和能见度等因素，保持与前车的安全距离，并控制车速在合理范围内。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道路交通安全法规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及时更换磨损部件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对于检查中发现的磨损部件，如刹车片、轮胎等，驾驶员应及时更换，以保证行车安全。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注意车辆保养与维护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驾驶员应按照车辆制造商的建议，定期进行车辆保养与维护，确保车辆各项性能正常。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定期检查车辆安全性能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驾驶员应定期对车辆进行安全检查，包括制动系统、转向系统、轮胎磨损等，确保车辆处于良好状态。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4507" r="14507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车辆安全检查与维护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提高预判能力和反应速度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驾驶员应具备较高的预判能力和反应速度，能够提前识别潜在危险并做出正确反应。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掌握基本驾驶技能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驾驶员应熟练掌握起步、停车、转向、会车等基本驾驶技能，以及应对恶劣天气和复杂路况的能力。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保持冷静和专注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在驾驶过程中，驾驶员应保持冷静和专注，不受外界干扰，正确应对各种突发情况。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驾驶员心理素质与驾驶技能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驾驶员行车过程中的安全注意事项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828" r="2082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在起步前，驾驶员应绕车一周，检查车辆周围是否有障碍物或人员，确保安全后再上车。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起步前检查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根据自己的身高和体型，调整座椅和后视镜到合适的位置，确保能够清晰地观察到后方和侧方的交通情况。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调整座椅和后视镜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在起步、停车或转弯时，应提前开启相应的转向灯，以提醒其他车辆和行人注意。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使用转向灯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在起步前和停车后，都应通过后视镜和侧窗观察周围的交通情况，确保安全后再进行下一步操作。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观察交通情况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起步与停车时的安全操作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保持安全车距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观察前方路况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注意后方来车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判断危险点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行车过程中的观察与判断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与前车保持足够的安全距离，以便在紧急情况下有足够的时间和空间采取避让措施。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在超车、变道或停车时，应注意观察后方来车的速度和距离，确保安全后再进行操作。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时刻注意观察前方的路况，包括交通信号灯、路面情况、行人动态等，以便提前做出判断和应对。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在行驶过程中，应注意判断道路上的危险点，如路口、学校、建筑工地等，提前减速并做好应对措施。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夜间驾驶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在夜间行驶时，应开启远光灯以扩大视野范围。注意控制车速和保持安全距离。注意观察前方路况和后方来车情况。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雨天驾驶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在雨天行驶时，应降低车速、保持安全距离，并注意避免水滑现象。同时，开启雨刷器以保持前方视野清晰。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雪天驾驶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在雪天行驶时，应提前更换雪地轮胎或安装防滑链。保持匀速行驶，避免急加速和急刹车。注意保持车距和观察前方路况。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雾天驾驶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在雾天行驶时，应开启前后雾灯和近光灯以提高能见度。降低车速并保持安全距离。注意使用喇叭提醒其他车辆和行人注意。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特殊天气和路况下的驾驶技巧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驾驶员应对突发情况的处理措施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https://d.book118.com/068055040013006033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2024-09-10T20:54:12.238</cp:lastPrinted>
  <dcterms:created xsi:type="dcterms:W3CDTF">2024-09-10T12:54:12Z</dcterms:created>
  <dcterms:modified xsi:type="dcterms:W3CDTF">2024-09-10T12:54:14Z</dcterms:modified>
</cp:coreProperties>
</file>