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mf" ContentType="image/x-wmf"/>
  <Default Extension="wav" ContentType="audio/wav"/>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2" r:id="rId2"/>
    <p:sldMasterId id="2147483665" r:id="rId3"/>
    <p:sldMasterId id="2147483668" r:id="rId4"/>
  </p:sldMasterIdLst>
  <p:notesMasterIdLst>
    <p:notesMasterId r:id="rId5"/>
  </p:notesMasterIdLst>
  <p:sldIdLst>
    <p:sldId id="259" r:id="rId6"/>
    <p:sldId id="262" r:id="rId7"/>
    <p:sldId id="265" r:id="rId8"/>
    <p:sldId id="268" r:id="rId9"/>
    <p:sldId id="271" r:id="rId10"/>
    <p:sldId id="274" r:id="rId11"/>
    <p:sldId id="277" r:id="rId12"/>
    <p:sldId id="280" r:id="rId13"/>
    <p:sldId id="283" r:id="rId14"/>
    <p:sldId id="286" r:id="rId15"/>
    <p:sldId id="289" r:id="rId16"/>
    <p:sldId id="292" r:id="rId17"/>
    <p:sldId id="295" r:id="rId18"/>
    <p:sldId id="298" r:id="rId19"/>
    <p:sldId id="301" r:id="rId20"/>
    <p:sldId id="304" r:id="rId21"/>
    <p:sldId id="307" r:id="rId22"/>
    <p:sldId id="310" r:id="rId23"/>
    <p:sldId id="313" r:id="rId24"/>
    <p:sldId id="316" r:id="rId25"/>
    <p:sldId id="319" r:id="rId26"/>
    <p:sldId id="322" r:id="rId27"/>
    <p:sldId id="325" r:id="rId28"/>
    <p:sldId id="328" r:id="rId29"/>
    <p:sldId id="331" r:id="rId30"/>
    <p:sldId id="334" r:id="rId31"/>
    <p:sldId id="337" r:id="rId32"/>
    <p:sldId id="340" r:id="rId33"/>
    <p:sldId id="343" r:id="rId34"/>
    <p:sldId id="346" r:id="rId35"/>
    <p:sldId id="349" r:id="rId36"/>
    <p:sldId id="352" r:id="rId37"/>
    <p:sldId id="355" r:id="rId38"/>
    <p:sldId id="358" r:id="rId39"/>
    <p:sldId id="361" r:id="rId40"/>
    <p:sldId id="364" r:id="rId41"/>
    <p:sldId id="367" r:id="rId42"/>
    <p:sldId id="370" r:id="rId43"/>
    <p:sldId id="373" r:id="rId44"/>
    <p:sldId id="376" r:id="rId45"/>
    <p:sldId id="379" r:id="rId46"/>
    <p:sldId id="382" r:id="rId47"/>
    <p:sldId id="385" r:id="rId48"/>
    <p:sldId id="388" r:id="rId49"/>
    <p:sldId id="391" r:id="rId50"/>
    <p:sldId id="394" r:id="rId51"/>
    <p:sldId id="397" r:id="rId52"/>
    <p:sldId id="400" r:id="rId53"/>
    <p:sldId id="402" r:id="rId54"/>
  </p:sldIdLst>
  <p:sldSz cx="9144000" cy="6858000"/>
  <p:notesSz cx="6858000" cy="91440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3.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slide" Target="slides/slide34.xml" /><Relationship Id="rId4" Type="http://schemas.openxmlformats.org/officeDocument/2006/relationships/slideMaster" Target="slideMasters/slideMaster4.xml" /><Relationship Id="rId40" Type="http://schemas.openxmlformats.org/officeDocument/2006/relationships/slide" Target="slides/slide35.xml" /><Relationship Id="rId41" Type="http://schemas.openxmlformats.org/officeDocument/2006/relationships/slide" Target="slides/slide36.xml" /><Relationship Id="rId42" Type="http://schemas.openxmlformats.org/officeDocument/2006/relationships/slide" Target="slides/slide37.xml" /><Relationship Id="rId43" Type="http://schemas.openxmlformats.org/officeDocument/2006/relationships/slide" Target="slides/slide38.xml" /><Relationship Id="rId44" Type="http://schemas.openxmlformats.org/officeDocument/2006/relationships/slide" Target="slides/slide39.xml" /><Relationship Id="rId45" Type="http://schemas.openxmlformats.org/officeDocument/2006/relationships/slide" Target="slides/slide40.xml" /><Relationship Id="rId46" Type="http://schemas.openxmlformats.org/officeDocument/2006/relationships/slide" Target="slides/slide41.xml" /><Relationship Id="rId47" Type="http://schemas.openxmlformats.org/officeDocument/2006/relationships/slide" Target="slides/slide42.xml" /><Relationship Id="rId48" Type="http://schemas.openxmlformats.org/officeDocument/2006/relationships/slide" Target="slides/slide43.xml" /><Relationship Id="rId49" Type="http://schemas.openxmlformats.org/officeDocument/2006/relationships/slide" Target="slides/slide44.xml" /><Relationship Id="rId5" Type="http://schemas.openxmlformats.org/officeDocument/2006/relationships/notesMaster" Target="notesMasters/notesMaster1.xml" /><Relationship Id="rId50" Type="http://schemas.openxmlformats.org/officeDocument/2006/relationships/slide" Target="slides/slide45.xml" /><Relationship Id="rId51" Type="http://schemas.openxmlformats.org/officeDocument/2006/relationships/slide" Target="slides/slide46.xml" /><Relationship Id="rId52" Type="http://schemas.openxmlformats.org/officeDocument/2006/relationships/slide" Target="slides/slide47.xml" /><Relationship Id="rId53" Type="http://schemas.openxmlformats.org/officeDocument/2006/relationships/slide" Target="slides/slide48.xml" /><Relationship Id="rId54" Type="http://schemas.openxmlformats.org/officeDocument/2006/relationships/slide" Target="slides/slide49.xml" /><Relationship Id="rId55" Type="http://schemas.openxmlformats.org/officeDocument/2006/relationships/tags" Target="tags/tag1.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heme" Target="theme/theme1.xml" /><Relationship Id="rId59" Type="http://schemas.openxmlformats.org/officeDocument/2006/relationships/tableStyles" Target="tableStyles.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p:bgPr>
    </p:bg>
    <p:spTree>
      <p:nvGrpSpPr>
        <p:cNvPr id="1" name=""/>
        <p:cNvGrpSpPr/>
        <p:nvPr/>
      </p:nvGrpSpPr>
      <p:grpSpPr/>
      <p:sp>
        <p:nvSpPr>
          <p:cNvPr id="16386" name=""/>
          <p:cNvSpPr/>
          <p:nvPr>
            <p:ph type="hdr" sz="quarter"/>
          </p:nvPr>
        </p:nvSpPr>
        <p:spPr>
          <a:xfrm>
            <a:off x="0" y="0"/>
            <a:ext cx="2971800" cy="457200"/>
          </a:xfrm>
          <a:prstGeom prst="rect">
            <a:avLst/>
          </a:prstGeom>
          <a:noFill/>
          <a:ln>
            <a:noFill/>
            <a:miter lim="800000"/>
          </a:ln>
        </p:spPr>
        <p:txBody>
          <a:bodyPr/>
          <a:lstStyle/>
          <a:p>
            <a:pPr lvl="0"/>
            <a:fld id="{28B2B115-52AE-47D0-BB71-480DE5189B51}" type="header">
              <a:rPr sz="1200"/>
              <a:t>*</a:t>
            </a:fld>
          </a:p>
        </p:txBody>
      </p:sp>
      <p:sp>
        <p:nvSpPr>
          <p:cNvPr id="16387" name=""/>
          <p:cNvSpPr/>
          <p:nvPr>
            <p:ph type="dt" idx="1"/>
          </p:nvPr>
        </p:nvSpPr>
        <p:spPr>
          <a:xfrm>
            <a:off x="3884612" y="0"/>
            <a:ext cx="2971800" cy="457200"/>
          </a:xfrm>
          <a:prstGeom prst="rect">
            <a:avLst/>
          </a:prstGeom>
          <a:noFill/>
          <a:ln>
            <a:noFill/>
            <a:miter lim="800000"/>
          </a:ln>
        </p:spPr>
        <p:txBody>
          <a:bodyPr/>
          <a:lstStyle/>
          <a:p>
            <a:pPr lvl="0" algn="r"/>
            <a:fld id="{20B549EF-BA94-4AF1-AD81-5E81B87B82D3}" type="datetime1">
              <a:rPr sz="1200"/>
              <a:t>*</a:t>
            </a:fld>
          </a:p>
        </p:txBody>
      </p:sp>
      <p:sp>
        <p:nvSpPr>
          <p:cNvPr id="16388" name=""/>
          <p:cNvSpPr/>
          <p:nvPr>
            <p:ph type="sldImg" idx="2"/>
          </p:nvPr>
        </p:nvSpPr>
        <p:spPr>
          <a:xfrm>
            <a:off x="1143000" y="685800"/>
            <a:ext cx="4572000" cy="3429000"/>
          </a:xfrm>
          <a:prstGeom prst="rect">
            <a:avLst/>
          </a:prstGeom>
          <a:solidFill>
            <a:srgbClr val="FFFFFF"/>
          </a:solidFill>
          <a:ln>
            <a:solidFill>
              <a:prstClr val="black"/>
            </a:solidFill>
            <a:miter lim="800000"/>
          </a:ln>
        </p:spPr>
      </p:sp>
      <p:sp>
        <p:nvSpPr>
          <p:cNvPr id="16389" name=""/>
          <p:cNvSpPr/>
          <p:nvPr>
            <p:ph type="body" sz="quarter" idx="3"/>
          </p:nvPr>
        </p:nvSpPr>
        <p:spPr>
          <a:xfrm>
            <a:off x="685800" y="4343400"/>
            <a:ext cx="5486400" cy="4114800"/>
          </a:xfrm>
          <a:prstGeom prst="rect">
            <a:avLst/>
          </a:prstGeom>
          <a:noFill/>
          <a:ln>
            <a:noFill/>
            <a:miter lim="800000"/>
          </a:ln>
        </p:spPr>
        <p:txBody>
          <a:bodyPr/>
          <a:lstStyle>
            <a:lvl1pPr marL="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6390" name=""/>
          <p:cNvSpPr/>
          <p:nvPr>
            <p:ph type="ftr" sz="quarter" idx="4"/>
          </p:nvPr>
        </p:nvSpPr>
        <p:spPr>
          <a:xfrm>
            <a:off x="0" y="8685212"/>
            <a:ext cx="2971800" cy="457200"/>
          </a:xfrm>
          <a:prstGeom prst="rect">
            <a:avLst/>
          </a:prstGeom>
          <a:noFill/>
          <a:ln>
            <a:noFill/>
            <a:miter lim="800000"/>
          </a:ln>
        </p:spPr>
        <p:txBody>
          <a:bodyPr anchor="b" anchorCtr="0"/>
          <a:lstStyle/>
          <a:p>
            <a:pPr lvl="0"/>
            <a:fld id="{CFF48141-07B1-4AB3-B27E-2C2DF1BA973D}" type="footer">
              <a:rPr sz="1200"/>
              <a:t>*</a:t>
            </a:fld>
          </a:p>
        </p:txBody>
      </p:sp>
      <p:sp>
        <p:nvSpPr>
          <p:cNvPr id="16391" name=""/>
          <p:cNvSpPr/>
          <p:nvPr>
            <p:ph type="sldNum" sz="quarter" idx="5"/>
          </p:nvPr>
        </p:nvSpPr>
        <p:spPr>
          <a:xfrm>
            <a:off x="3884612" y="8685212"/>
            <a:ext cx="2971800" cy="457200"/>
          </a:xfrm>
          <a:prstGeom prst="rect">
            <a:avLst/>
          </a:prstGeom>
          <a:noFill/>
          <a:ln>
            <a:noFill/>
            <a:miter lim="800000"/>
          </a:ln>
        </p:spPr>
        <p:txBody>
          <a:bodyPr anchor="b" anchorCtr="0"/>
          <a:lstStyle/>
          <a:p>
            <a:pPr lvl="0" algn="r"/>
            <a:fld id="{8BE54E8D-6C51-41E9-89B4-5C0D7AAAA5FC}" type="slidenum">
              <a:rPr sz="1200"/>
              <a:t>*</a:t>
            </a:fld>
          </a:p>
        </p:txBody>
      </p:sp>
    </p:spTree>
  </p:cSld>
  <p:clrMap bg1="dk1" tx1="lt1" bg2="dk2" tx2="lt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以人际互动为取向自主学习教学模式</a:t>
            </a:r>
          </a:p>
          <a:p>
            <a:r>
              <a:t>以意义建构为取向自主学习模式</a:t>
            </a:r>
          </a:p>
          <a:p>
            <a:r>
              <a:t>以学习自我调整为取向教学模式</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六个阶段：</a:t>
            </a:r>
          </a:p>
          <a:p>
            <a:r>
              <a:t>形成背景知识</a:t>
            </a:r>
          </a:p>
          <a:p>
            <a:r>
              <a:t>讨论</a:t>
            </a:r>
          </a:p>
          <a:p>
            <a:r>
              <a:t>示范</a:t>
            </a:r>
          </a:p>
          <a:p>
            <a:r>
              <a:t>记忆</a:t>
            </a:r>
          </a:p>
          <a:p>
            <a:r>
              <a:t>独立操作</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埃米尔和莫妮卡是两位高中生。在平时学习中，埃米尔各门功课成绩较好，莫妮卡学习成绩不抱负。在一个相关《环境污染对生态系统破坏》单元学习中，老师采用了以自学为主教学办法，要求两位同窗依据所发给单元学习材料来自学，勉励同窗之间开展讨论，也能够请教老师。单元学习结束后要进行检测。测验题型除了一些客观性试题之外，重点将放在叙述题，用以检查两位同窗在学习这一单元之后，对环境污染为何对生态造成了如此破坏有比较进一步理解。</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在浏览了一遍教材内容之后，埃米尔发觉课文中已经将原因和结果联系起来进行阐述了，因此，她在笔记本上划出两栏，一栏是“原因”，另一栏是“结果”，边阅读教材边填上答案。做摘录时埃米尔不时地停下来估量一下自己学习进展情况，诸如是否按照原计划在进行？是否注意力很集中？是否理解了课文内容等等。埃米尔发觉，通过将概念之间关系直观地表示出来，这对于加深理解很有帮助。 </a:t>
            </a:r>
          </a:p>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做完摘录之后，埃米尔还经过画示意图方式列出生态系统中各种事件与结果之间联络以此进行自我检验。以后几天中，她不时地复习摘录内容并与同学进行讨论。讨论中有不同看法时，她会再重新翻看教材，必要时请教老师。在考试前一天晚上，先做完了一张自测题，再去看篮球比赛，毕竟她不愿放弃这一娱乐机会。</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莫妮卡对这场考试也是比较紧张，由于她觉得自己考试时做选择题更有把握些。但是，莫妮卡并没有仔细想一想自己为何回答叙述题能力弱一些，反而认为只要更用功些总会通过考试。她觉得自己该用更多时间重复阅读教材及记住若干词语，但没有认真想一想该在什么时间学及如何去学。她不假思考迪认为，到临考前一天晚上再开始复习，这样有助于回想已记住东西。</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莫妮卡确实注意到了篮球比赛是安排在考试前一天晚上，觉得真是太遗憾了，甚至有点不公平。她对球赛以后再开始复习有点不放心，但想不出还有什么其它替补方法。她不愿意放弃看球赛，而在赛前早点开始迎考或者用不同策略来迎考，这是莫妮卡未曾想到事。</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0898" name=""/>
          <p:cNvSpPr/>
          <p:nvPr>
            <p:ph type="sldImg"/>
          </p:nvPr>
        </p:nvSpPr>
        <p:spPr>
          <a:xfrm>
            <a:off x="1143000" y="685800"/>
            <a:ext cx="4572000" cy="3429000"/>
          </a:xfrm>
          <a:prstGeom prst="rect">
            <a:avLst/>
          </a:prstGeom>
          <a:noFill/>
          <a:ln>
            <a:miter lim="800000"/>
          </a:ln>
        </p:spPr>
      </p:sp>
      <p:sp>
        <p:nvSpPr>
          <p:cNvPr id="80899" name=""/>
          <p:cNvSpPr/>
          <p:nvPr>
            <p:ph type="body" idx="1"/>
          </p:nvPr>
        </p:nvSpPr>
        <p:spPr>
          <a:xfrm>
            <a:off x="914400" y="4343400"/>
            <a:ext cx="5029200" cy="4114800"/>
          </a:xfrm>
          <a:prstGeom prst="rect">
            <a:avLst/>
          </a:prstGeom>
          <a:noFill/>
          <a:ln>
            <a:miter lim="800000"/>
          </a:ln>
        </p:spPr>
        <p:txBody>
          <a:bodyPr/>
          <a:lstStyle>
            <a:lvl1pPr marL="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30000"/>
              </a:spcBef>
              <a:spcAft>
                <a:spcPct val="0"/>
              </a:spcAft>
              <a:buClrTx/>
              <a:buSzTx/>
              <a:buFontTx/>
              <a:buNone/>
              <a:defRPr kumimoji="0" lang="zh-CN" altLang="en-US" sz="1200" b="0" i="0" u="none" baseline="0">
                <a:solidFill>
                  <a:schemeClr val="tx1"/>
                </a:solidFill>
                <a:latin typeface="Arial" pitchFamily="34" charset="0"/>
                <a:ea typeface="宋体" pitchFamily="2" charset="-122"/>
              </a:defRPr>
            </a:lvl5p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通过埃米尔和莫妮卡学习行为比较，我们能够发觉，自我调整策略含有三个明显特性：（1）学习者有选择地利用学习策略；（2）依据学习效果对学习行为作出反馈；(3) 积极积极地寻求各种学习机会。</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在自我调整学习中，元认知知识和元认知监控是两个基本成份。学习者对任务理解和对自我感知影响着他对个人学习作出判断与形成信念，这些又影响着他对策略选择及付诸如何努力。元认知知识为学习者提供了如何依据改变着任务要求调整学习过程直接理由，元认知知识和元认知监控共同对学习起着增进作用。</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（3）关于各种策略知识。比如，哪些认知策略有助于回想信息？为了保持高昂动机我应当做什么？环境中哪些缺点必须排除和抵消？</a:t>
            </a:r>
          </a:p>
          <a:p>
            <a:r>
              <a:t>   （4）关于内容知识。比如，这个论题我知道多少？</a:t>
            </a:r>
          </a:p>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3）任务要求与个人资源潜在匹配（如在记住某个地名时是采用记忆技巧还是摘录策略）。比如，假定学习者认为笔记和划线对理解课文来说都是有效策略（任务要求），同时，他又理解自己更擅长划线而不是笔记（个人资源），因而，最有效匹配是划线。</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以埃米尔学习过程为例，她对自己要完成教学目标非常清楚，这就是经过掌握教材内容取得叙述题考试好成绩。依据任务要求及合用个人资源，她精心安排了一个学习计划。然后，她还选择了详细学习时间与地点，选择了与准备多项选择题考试不同认知策略，同时，埃米尔也依据时间、动机水平及个人了解水平等原因考虑了完成这一任务不利方面，并随时对计划作出调整。</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她安排了较充足时间来学习和进行自我检查，同时请教老师或与同窗讨论来澄清疑问之处，通过同时利用其个人优势（即利用各种认知策略技能，取得成功愿望，有能力最佳地安排好学习环境）克服其弱点（偏爱做选择题、理解教材内容时所花时间与精力较多等），埃米尔设计了一个策略性学习计划，即一个能有效地将任务要求与个人资源匹配计划。</a:t>
            </a:r>
          </a:p>
          <a:p>
            <a:r>
              <a:t> </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2.检查</a:t>
            </a:r>
          </a:p>
          <a:p>
            <a:r>
              <a:t>         对学习行为进行检查是一个综合复杂过程，它涉及到（1）意识到正在做什么；（2）知道正在做事情与已经安排行动环节序列是否吻合；（3）对接下去应当做什么作出预见和安排。这些都是在介入学习活动中必须表达出来。</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在一项学习计划得以实际执行整个过程中，自我调整学习者在心里经常想到要对正在做事情进行检查以便确保学习行为导向特定目的。计划焦点涉及实际执行环节；而检查焦点则是考虑所选择认知策略、动机策略及环境策略效果如何。</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以埃米尔学习过程为例，她对自己要完成教学目标非常清楚，这就是经过掌握教材内容取得叙述题考试好成绩。依据任务要求及合用个人资源，她精心安排了一个学习计划。然后，她还选择了详细学习时间与地点，选择了与准备多项选择题考试不同认知策略，同时，埃米尔也依据时间、动机水平及个人了解水平等原因考虑了完成这一任务不利方面，并随时对计划作出调整。</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自我调整学习者在完成计划中每一步骤时，必须准确有效地考虑这些步骤是怎样完成，并确定这么做对完成后续步骤是否适宜。他们必须关注所选择认知策略、动机策略和环境策略效果方面反馈信息，并作出不断修正。假如碰到了干扰原因，就必须对计划作出调整，不但要排除干扰，而且还要尽也许避免受一样挫折。</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自我调整学习者在完成计划中每一步骤时，必须准确有效地考虑这些步骤是怎样完成，并确定这么做对完成后续步骤是否适宜。他们必须关注所选择认知策略、动机策略和环境策略效果方面反馈信息，并作出不断修正。假如碰到了干扰原因，就必须对计划作出调整，不但要排除干扰，而且还要尽也许避免受一样挫折。</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3.评价</a:t>
            </a:r>
          </a:p>
          <a:p>
            <a:r>
              <a:t>           在完毕整个学习任务之后，自我调整学习者会评估他所采用过程及达到结果，他们似乎比新手更经常作出评价。</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埃米尔和莫妮卡对自己在考试中得到分数所作出反应很可能是不同。莫妮卡主要看自己是否经过了考试，埃米尔则主要考虑她所采取方式方法效果。因为莫妮卡制订策略性学习计划中，更多关注是学习时间而不是合用策略，因此她可能会把学习成绩更多地归因于外部原因（像所用时间、运气好坏、教师有偏见、考试太难等等）。</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反思使得学习者有也许在调整过程每个阶段（计划、检查和评价）都能够利用其相关学习任务、自我及策略元认知知识。在一个实际学习情境中，反思能够使得学习者在实际介入某项任务前考虑其计划，在实际执行任务时作出评价和判断，在任务完毕后作出总结。</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激 发 动 机</a:t>
            </a:r>
          </a:p>
          <a:p/>
          <a:p>
            <a:r>
              <a:t>                    　　   </a:t>
            </a:r>
          </a:p>
          <a:p>
            <a:r>
              <a:t>                                   </a:t>
            </a:r>
          </a:p>
          <a:p>
            <a:r>
              <a:t>                 融会贯穿掌握　　    激活原有知识  </a:t>
            </a:r>
          </a:p>
          <a:p>
            <a:r>
              <a:t>    协                 　　　　　　　　　　　　         多</a:t>
            </a:r>
          </a:p>
          <a:p>
            <a:r>
              <a:t>    同　　　　　　　　　　　　　　　　　          向　　　　　</a:t>
            </a:r>
          </a:p>
          <a:p>
            <a:r>
              <a:t>    合                       聚焦处理问题 　                    互</a:t>
            </a:r>
          </a:p>
          <a:p>
            <a:r>
              <a:t>    作                                                                   动</a:t>
            </a:r>
          </a:p>
          <a:p>
            <a:r>
              <a:t>			      </a:t>
            </a:r>
          </a:p>
          <a:p>
            <a:r>
              <a:t>                尝试应用练习            展示论证新知</a:t>
            </a:r>
          </a:p>
          <a:p>
            <a:r>
              <a:t>                            </a:t>
            </a:r>
          </a:p>
          <a:p>
            <a:r>
              <a:t>                                    </a:t>
            </a:r>
          </a:p>
          <a:p>
            <a:r>
              <a:t>                                    指 引 方 向 </a:t>
            </a:r>
          </a:p>
          <a:p>
            <a:r>
              <a:t>                               五星教学模式</a:t>
            </a:r>
          </a:p>
          <a:p>
            <a:r>
              <a:t>         </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    （一）聚焦处理问题</a:t>
            </a:r>
          </a:p>
          <a:p>
            <a:r>
              <a:t>         </a:t>
            </a:r>
          </a:p>
          <a:p>
            <a:r>
              <a:t>        当教学内容在联系现实世界问题情境中（problem-centered）加以呈现，学习者介入到处理生活实际问题时，才干够增进学习。</a:t>
            </a:r>
          </a:p>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1.交待学习任务</a:t>
            </a:r>
          </a:p>
          <a:p>
            <a:r>
              <a:t>（show task）：</a:t>
            </a:r>
          </a:p>
          <a:p>
            <a:r>
              <a:t>         教学中要帮助学习者理解学习任务针对性以及树立起有能力去掌握知识技能信心</a:t>
            </a:r>
          </a:p>
          <a:p>
            <a:r>
              <a:t>        教学目的中要向学习者指明在完毕一个单元或一节课后他们将能完毕什么样任务或将会处理什么样问题 </a:t>
            </a:r>
          </a:p>
          <a:p/>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2.安排完整任务</a:t>
            </a:r>
          </a:p>
          <a:p>
            <a:r>
              <a:t>（task level）：</a:t>
            </a:r>
          </a:p>
          <a:p>
            <a:r>
              <a:t>            教学中要先向学习者呈现详细教学问题或任务，接着再帮助学习者学会如何将学到详细知识利用到处理问题或完毕整体任务中去而不是仅仅停留在操作或活动水平 </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2.提供新经验</a:t>
            </a:r>
          </a:p>
          <a:p>
            <a:r>
              <a:t>  （new experience）：</a:t>
            </a:r>
          </a:p>
          <a:p>
            <a:r>
              <a:t>          假如学习者原有经验相对缺乏，那么，教学中要提供那些作为新知识学习所必需相关经验</a:t>
            </a:r>
          </a:p>
          <a:p/>
        </p:txBody>
      </p:sp>
      <p:sp>
        <p:nvSpPr>
          <p:cNvPr id="4" name="Slide Number Placeholder 3"/>
          <p:cNvSpPr>
            <a:spLocks noGrp="1"/>
          </p:cNvSpPr>
          <p:nvPr>
            <p:ph type="sldNum" sz="quarter" idx="5"/>
          </p:nvPr>
        </p:nvSpPr>
        <p:spPr/>
        <p:txBody>
          <a:bodyPr/>
          <a:lstStyle/>
          <a:p/>
        </p:txBody>
      </p:sp>
    </p:spTree>
  </p:cSld>
  <p:clrMapOvr>
    <a:masterClrMapping/>
  </p:clrMapOvr>
</p:notes>
</file>

<file path=ppt/notesSlides/notesSlide4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txBody>
          <a:bodyPr/>
          <a:lstStyle/>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7A4F66C-734B-47F3-A2CD-475DADFE58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2A978B-5C7E-4029-953D-6E1DBD7065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3905C3C-361A-41B4-8909-BEF5F3B10EA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9CD922-E2E9-4063-BA56-21E095C2D5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021815-ED60-4D70-BCF9-FB06F1B1A3E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674891E-FE43-49AC-B23A-38A8FDBA156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5AB05A5-1A6A-4134-A9F8-865BB2EEBBB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AF64C6-E1A1-4384-B3DF-FE76A44EC5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6C2B09-45E5-46DD-BABF-CBBDA136018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72250BE-870B-406F-A085-2852284BF5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27125C-2A71-4575-8E3D-41BA620E70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pattFill prst="ltHorz">
          <a:fgClr>
            <a:schemeClr val="bg2"/>
          </a:fgClr>
          <a:bgClr>
            <a:schemeClr val="bg1"/>
          </a:bgClr>
        </a:pattFill>
      </p:bgPr>
    </p:bg>
    <p:spTree>
      <p:nvGrpSpPr>
        <p:cNvPr id="1" name=""/>
        <p:cNvGrpSpPr/>
        <p:nvPr/>
      </p:nvGrpSpPr>
      <p:grpSpPr/>
      <p:sp>
        <p:nvSpPr>
          <p:cNvPr id="196610" name=""/>
          <p:cNvSpPr/>
          <p:nvPr>
            <p:ph type="ctrTitle"/>
          </p:nvPr>
        </p:nvSpPr>
        <p:spPr>
          <a:xfrm>
            <a:off x="685800" y="990600"/>
            <a:ext cx="7772400" cy="1371600"/>
          </a:xfrm>
          <a:prstGeom prst="rect">
            <a:avLst/>
          </a:prstGeom>
          <a:noFill/>
          <a:ln>
            <a:noFill/>
            <a:miter lim="800000"/>
          </a:ln>
        </p:spPr>
        <p:txBody>
          <a:bodyPr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4000" b="0" i="0" u="none" baseline="0">
                <a:solidFill>
                  <a:schemeClr val="tx2"/>
                </a:solidFill>
                <a:latin typeface="Verdana" pitchFamily="34" charset="0"/>
                <a:ea typeface="宋体" pitchFamily="2" charset="-122"/>
              </a:defRPr>
            </a:lvl1pPr>
          </a:lstStyle>
          <a:p>
            <a:pPr lvl="0"/>
            <a:r>
              <a:t>单击此处编辑母版标题样式</a:t>
            </a:r>
          </a:p>
        </p:txBody>
      </p:sp>
      <p:sp>
        <p:nvSpPr>
          <p:cNvPr id="196611" name=""/>
          <p:cNvSpPr/>
          <p:nvPr>
            <p:ph type="subTitle" idx="1"/>
          </p:nvPr>
        </p:nvSpPr>
        <p:spPr>
          <a:xfrm>
            <a:off x="1447800" y="3429000"/>
            <a:ext cx="7010400" cy="1600200"/>
          </a:xfrm>
          <a:prstGeom prst="rect">
            <a:avLst/>
          </a:prstGeom>
          <a:noFill/>
          <a:ln>
            <a:noFill/>
            <a:miter lim="800000"/>
          </a:ln>
        </p:spPr>
        <p:txBody>
          <a:bodyPr/>
          <a:lstStyle>
            <a:lvl1pPr marL="0" indent="0" algn="l"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800" b="0" i="0" u="none" baseline="0">
                <a:solidFill>
                  <a:schemeClr val="tx1"/>
                </a:solidFill>
                <a:latin typeface="Verdana" pitchFamily="34" charset="0"/>
                <a:ea typeface="楷体_GB2312" pitchFamily="49" charset="-122"/>
              </a:defRPr>
            </a:lvl1pPr>
            <a:lvl2pPr marL="457200" indent="14288" algn="ctr"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600" b="0" i="0" u="none" baseline="0">
                <a:solidFill>
                  <a:schemeClr val="tx1"/>
                </a:solidFill>
                <a:latin typeface="Verdana" pitchFamily="34" charset="0"/>
                <a:ea typeface="楷体_GB2312" pitchFamily="49" charset="-122"/>
              </a:defRPr>
            </a:lvl2pPr>
            <a:lvl3pPr marL="909638" indent="0" algn="ctr" defTabSz="914400" rtl="0" eaLnBrk="1" fontAlgn="base" hangingPunct="1">
              <a:lnSpc>
                <a:spcPct val="100000"/>
              </a:lnSpc>
              <a:spcBef>
                <a:spcPct val="20000"/>
              </a:spcBef>
              <a:spcAft>
                <a:spcPct val="0"/>
              </a:spcAft>
              <a:buClr>
                <a:schemeClr val="accent2"/>
              </a:buClr>
              <a:buSzPct val="60000"/>
              <a:buFont typeface="Wingdings" pitchFamily="2" charset="2"/>
              <a:buNone/>
              <a:defRPr kumimoji="0" lang="zh-CN" altLang="en-US" sz="2300" b="0" i="0" u="none" baseline="0">
                <a:solidFill>
                  <a:schemeClr val="tx1"/>
                </a:solidFill>
                <a:latin typeface="Verdana" pitchFamily="34" charset="0"/>
                <a:ea typeface="楷体_GB2312" pitchFamily="49" charset="-122"/>
              </a:defRPr>
            </a:lvl3pPr>
            <a:lvl4pPr marL="1306512" indent="0" algn="ctr"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000" b="0" i="0" u="none" baseline="0">
                <a:solidFill>
                  <a:schemeClr val="tx1"/>
                </a:solidFill>
                <a:latin typeface="Verdana" pitchFamily="34" charset="0"/>
                <a:ea typeface="楷体_GB2312" pitchFamily="49" charset="-122"/>
              </a:defRPr>
            </a:lvl4pPr>
            <a:lvl5pPr marL="1695450" indent="0" algn="ctr" defTabSz="914400" rtl="0" eaLnBrk="1" fontAlgn="base" hangingPunct="1">
              <a:lnSpc>
                <a:spcPct val="100000"/>
              </a:lnSpc>
              <a:spcBef>
                <a:spcPct val="25000"/>
              </a:spcBef>
              <a:spcAft>
                <a:spcPct val="0"/>
              </a:spcAft>
              <a:buClr>
                <a:schemeClr val="accent2"/>
              </a:buClr>
              <a:buSzPct val="90000"/>
              <a:buFont typeface="Wingdings" pitchFamily="2" charset="2"/>
              <a:buNone/>
              <a:defRPr kumimoji="0" lang="zh-CN" altLang="en-US" sz="2000" b="0" i="0" u="none" baseline="0">
                <a:solidFill>
                  <a:schemeClr val="tx1"/>
                </a:solidFill>
                <a:latin typeface="Verdana" pitchFamily="34" charset="0"/>
                <a:ea typeface="楷体_GB2312" pitchFamily="49" charset="-122"/>
              </a:defRPr>
            </a:lvl5pPr>
          </a:lstStyle>
          <a:p>
            <a:pPr lvl="0"/>
            <a:r>
              <a:t>单击此处编辑母版副标题样式</a:t>
            </a:r>
          </a:p>
        </p:txBody>
      </p:sp>
      <p:sp>
        <p:nvSpPr>
          <p:cNvPr id="196612" name=""/>
          <p:cNvSpPr/>
          <p:nvPr>
            <p:ph type="dt" sz="half" idx="2"/>
          </p:nvPr>
        </p:nvSpPr>
        <p:spPr>
          <a:xfrm>
            <a:off x="685800" y="6248400"/>
            <a:ext cx="1905000" cy="457200"/>
          </a:xfrm>
          <a:prstGeom prst="rect">
            <a:avLst/>
          </a:prstGeom>
          <a:noFill/>
          <a:ln>
            <a:noFill/>
            <a:miter lim="800000"/>
          </a:ln>
        </p:spPr>
        <p:txBody>
          <a:bodyPr/>
          <a:lstStyle/>
          <a:p>
            <a:pPr lvl="0"/>
            <a:endParaRPr sz="1200">
              <a:latin typeface="Verdana" pitchFamily="34" charset="0"/>
            </a:endParaRPr>
          </a:p>
        </p:txBody>
      </p:sp>
      <p:sp>
        <p:nvSpPr>
          <p:cNvPr id="196613" name=""/>
          <p:cNvSpPr/>
          <p:nvPr>
            <p:ph type="ftr" sz="quarter" idx="3"/>
          </p:nvPr>
        </p:nvSpPr>
        <p:spPr>
          <a:xfrm>
            <a:off x="3124200" y="6248400"/>
            <a:ext cx="2895600" cy="457200"/>
          </a:xfrm>
          <a:prstGeom prst="rect">
            <a:avLst/>
          </a:prstGeom>
          <a:noFill/>
          <a:ln>
            <a:noFill/>
            <a:miter lim="800000"/>
          </a:ln>
        </p:spPr>
        <p:txBody>
          <a:bodyPr/>
          <a:lstStyle/>
          <a:p>
            <a:pPr lvl="0" algn="ctr"/>
            <a:fld id="{7BCD87EB-7318-4E79-85BD-F363809A3754}" type="footer">
              <a:rPr sz="1200">
                <a:latin typeface="Verdana" pitchFamily="34" charset="0"/>
              </a:rPr>
              <a:t/>
            </a:fld>
            <a:endParaRPr sz="1200">
              <a:latin typeface="Verdana" pitchFamily="34" charset="0"/>
            </a:endParaRPr>
          </a:p>
        </p:txBody>
      </p:sp>
      <p:sp>
        <p:nvSpPr>
          <p:cNvPr id="196614" name=""/>
          <p:cNvSpPr/>
          <p:nvPr>
            <p:ph type="sldNum" sz="quarter" idx="4"/>
          </p:nvPr>
        </p:nvSpPr>
        <p:spPr>
          <a:xfrm>
            <a:off x="6553200" y="6248400"/>
            <a:ext cx="1905000" cy="457200"/>
          </a:xfrm>
          <a:prstGeom prst="rect">
            <a:avLst/>
          </a:prstGeom>
          <a:noFill/>
          <a:ln>
            <a:noFill/>
            <a:miter lim="800000"/>
          </a:ln>
        </p:spPr>
        <p:txBody>
          <a:bodyPr/>
          <a:lstStyle/>
          <a:p>
            <a:pPr lvl="0" algn="r"/>
            <a:fld id="{901FF0AA-C260-4410-A6D3-DEFA786FC89A}" type="slidenum">
              <a:rPr sz="1200">
                <a:latin typeface="Verdana" pitchFamily="34" charset="0"/>
              </a:rPr>
              <a:t>*</a:t>
            </a:fld>
          </a:p>
        </p:txBody>
      </p:sp>
      <p:sp>
        <p:nvSpPr>
          <p:cNvPr id="196615" name=""/>
          <p:cNvSpPr/>
          <p:nvPr/>
        </p:nvSpPr>
        <p:spPr>
          <a:xfrm>
            <a:off x="685800" y="2393950"/>
            <a:ext cx="7772400" cy="109538"/>
          </a:xfrm>
          <a:custGeom>
            <a:avLst>
              <a:gd name="adj0" fmla="val 2861"/>
            </a:avLst>
            <a:gdLst>
              <a:gd name="GT1" fmla="*/ adj0 21600 100000"/>
              <a:gd name="G0" fmla="+- GT1 0 0"/>
            </a:gdLst>
            <a:rect l="l" t="t" r="r" b="b"/>
            <a:pathLst>
              <a:path w="1000" h="1000" stroke="0">
                <a:moveTo>
                  <a:pt x="0" y="0"/>
                </a:moveTo>
                <a:lnTo>
                  <a:pt x="G0" y="0"/>
                </a:lnTo>
                <a:lnTo>
                  <a:pt x="G0" y="1000"/>
                </a:lnTo>
                <a:lnTo>
                  <a:pt x="0" y="1000"/>
                </a:lnTo>
                <a:close/>
              </a:path>
              <a:path w="1000" h="1000">
                <a:moveTo>
                  <a:pt x="0" y="0"/>
                </a:moveTo>
                <a:lnTo>
                  <a:pt x="1000" y="0"/>
                </a:lnTo>
              </a:path>
            </a:pathLst>
          </a:custGeom>
          <a:solidFill>
            <a:schemeClr val="accent2"/>
          </a:solidFill>
          <a:ln>
            <a:solidFill>
              <a:schemeClr val="accent2"/>
            </a:solidFill>
            <a:round/>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2400">
              <a:latin typeface="Times New Roman" pitchFamily="18" charset="0"/>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a:endParaRPr sz="1200">
              <a:latin typeface="Verdana" pitchFamily="34" charset="0"/>
            </a:endParaRPr>
          </a:p>
        </p:txBody>
      </p:sp>
      <p:sp>
        <p:nvSpPr>
          <p:cNvPr id="5" name="Footer Placeholder 4"/>
          <p:cNvSpPr>
            <a:spLocks noGrp="1"/>
          </p:cNvSpPr>
          <p:nvPr>
            <p:ph type="ftr" sz="quarter" idx="3"/>
          </p:nvPr>
        </p:nvSpPr>
        <p:spPr/>
        <p:txBody>
          <a:bodyPr/>
          <a:lstStyle/>
          <a:p>
            <a:pPr lvl="0" algn="ctr"/>
            <a:fld id="{BE39C817-0A76-4A36-861E-453B7AE2D326}" type="footer">
              <a:rPr sz="1200">
                <a:latin typeface="Verdana" pitchFamily="34" charset="0"/>
              </a:rPr>
              <a:t/>
            </a:fld>
            <a:endParaRPr sz="1200">
              <a:latin typeface="Verdana" pitchFamily="34" charset="0"/>
            </a:endParaRPr>
          </a:p>
        </p:txBody>
      </p:sp>
      <p:sp>
        <p:nvSpPr>
          <p:cNvPr id="6" name="Slide Number Placeholder 5"/>
          <p:cNvSpPr>
            <a:spLocks noGrp="1"/>
          </p:cNvSpPr>
          <p:nvPr>
            <p:ph type="sldNum" sz="quarter" idx="4"/>
          </p:nvPr>
        </p:nvSpPr>
        <p:spPr/>
        <p:txBody>
          <a:bodyPr/>
          <a:lstStyle/>
          <a:p>
            <a:pPr lvl="0" algn="r"/>
            <a:fld id="{93AE1883-0942-4AA3-9DB2-9C7C3A0314B1}" type="slidenum">
              <a:rPr sz="1200">
                <a:latin typeface="Verdana" pitchFamily="34" charset="0"/>
              </a:rPr>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solidFill>
          <a:schemeClr val="bg1"/>
        </a:solidFill>
      </p:bgPr>
    </p:bg>
    <p:spTree>
      <p:nvGrpSpPr>
        <p:cNvPr id="1" name=""/>
        <p:cNvGrpSpPr/>
        <p:nvPr/>
      </p:nvGrpSpPr>
      <p:grpSpPr/>
      <p:grpSp>
        <p:nvGrpSpPr>
          <p:cNvPr id="66562" name=""/>
          <p:cNvGrpSpPr/>
          <p:nvPr/>
        </p:nvGrpSpPr>
        <p:grpSpPr>
          <a:xfrm>
            <a:off x="0" y="2438400"/>
            <a:ext cx="9009062" cy="1052512"/>
            <a:chOff x="0" y="1536"/>
            <a:chExt cx="5675" cy="663"/>
          </a:xfrm>
        </p:grpSpPr>
        <p:grpSp>
          <p:nvGrpSpPr>
            <p:cNvPr id="66563" name=""/>
            <p:cNvGrpSpPr/>
            <p:nvPr/>
          </p:nvGrpSpPr>
          <p:grpSpPr>
            <a:xfrm>
              <a:off x="183" y="1604"/>
              <a:ext cx="448" cy="299"/>
              <a:chOff x="720" y="336"/>
              <a:chExt cx="624" cy="432"/>
            </a:xfrm>
          </p:grpSpPr>
          <p:sp>
            <p:nvSpPr>
              <p:cNvPr id="66564" name=""/>
              <p:cNvSpPr/>
              <p:nvPr/>
            </p:nvSpPr>
            <p:spPr>
              <a:xfrm>
                <a:off x="720" y="336"/>
                <a:ext cx="384" cy="432"/>
              </a:xfrm>
              <a:prstGeom prst="rect">
                <a:avLst/>
              </a:prstGeom>
              <a:solidFill>
                <a:schemeClr val="folHlink"/>
              </a:soli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sp>
            <p:nvSpPr>
              <p:cNvPr id="66565" name=""/>
              <p:cNvSpPr/>
              <p:nvPr/>
            </p:nvSpPr>
            <p:spPr>
              <a:xfrm>
                <a:off x="1056" y="336"/>
                <a:ext cx="288" cy="432"/>
              </a:xfrm>
              <a:prstGeom prst="rect">
                <a:avLst/>
              </a:prstGeom>
              <a:gradFill rotWithShape="0">
                <a:gsLst>
                  <a:gs pos="0">
                    <a:schemeClr val="folHlink"/>
                  </a:gs>
                  <a:gs pos="100000">
                    <a:schemeClr val="bg1"/>
                  </a:gs>
                </a:gsLst>
                <a:lin ang="0" scaled="1"/>
              </a:gra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grpSp>
        <p:grpSp>
          <p:nvGrpSpPr>
            <p:cNvPr id="66566" name=""/>
            <p:cNvGrpSpPr/>
            <p:nvPr/>
          </p:nvGrpSpPr>
          <p:grpSpPr>
            <a:xfrm>
              <a:off x="261" y="1870"/>
              <a:ext cx="465" cy="299"/>
              <a:chOff x="912" y="2640"/>
              <a:chExt cx="672" cy="432"/>
            </a:xfrm>
          </p:grpSpPr>
          <p:sp>
            <p:nvSpPr>
              <p:cNvPr id="66567" name=""/>
              <p:cNvSpPr/>
              <p:nvPr/>
            </p:nvSpPr>
            <p:spPr>
              <a:xfrm>
                <a:off x="912" y="2640"/>
                <a:ext cx="384" cy="432"/>
              </a:xfrm>
              <a:prstGeom prst="rect">
                <a:avLst/>
              </a:prstGeom>
              <a:solidFill>
                <a:schemeClr val="accent2"/>
              </a:soli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sp>
            <p:nvSpPr>
              <p:cNvPr id="66568" name=""/>
              <p:cNvSpPr/>
              <p:nvPr/>
            </p:nvSpPr>
            <p:spPr>
              <a:xfrm>
                <a:off x="1248" y="2640"/>
                <a:ext cx="336" cy="432"/>
              </a:xfrm>
              <a:prstGeom prst="rect">
                <a:avLst/>
              </a:prstGeom>
              <a:gradFill rotWithShape="0">
                <a:gsLst>
                  <a:gs pos="0">
                    <a:schemeClr val="accent2"/>
                  </a:gs>
                  <a:gs pos="100000">
                    <a:schemeClr val="bg1"/>
                  </a:gs>
                </a:gsLst>
                <a:lin ang="0" scaled="1"/>
              </a:gra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grpSp>
        <p:sp>
          <p:nvSpPr>
            <p:cNvPr id="66569" name=""/>
            <p:cNvSpPr/>
            <p:nvPr/>
          </p:nvSpPr>
          <p:spPr>
            <a:xfrm>
              <a:off x="0" y="1824"/>
              <a:ext cx="353" cy="266"/>
            </a:xfrm>
            <a:prstGeom prst="rect">
              <a:avLst/>
            </a:prstGeom>
            <a:gradFill rotWithShape="0">
              <a:gsLst>
                <a:gs pos="0">
                  <a:schemeClr val="bg1"/>
                </a:gs>
                <a:gs pos="100000">
                  <a:schemeClr val="hlink"/>
                </a:gs>
              </a:gsLst>
              <a:lin ang="18900000" scaled="1"/>
            </a:gra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sp>
          <p:nvSpPr>
            <p:cNvPr id="66570" name=""/>
            <p:cNvSpPr/>
            <p:nvPr/>
          </p:nvSpPr>
          <p:spPr>
            <a:xfrm>
              <a:off x="400" y="1536"/>
              <a:ext cx="20" cy="663"/>
            </a:xfrm>
            <a:prstGeom prst="rect">
              <a:avLst/>
            </a:prstGeom>
            <a:solidFill>
              <a:schemeClr val="bg2"/>
            </a:solid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sp>
          <p:nvSpPr>
            <p:cNvPr id="66571" name=""/>
            <p:cNvSpPr/>
            <p:nvPr/>
          </p:nvSpPr>
          <p:spPr>
            <a:xfrm flipV="1">
              <a:off x="199" y="2054"/>
              <a:ext cx="5476" cy="35"/>
            </a:xfrm>
            <a:prstGeom prst="rect">
              <a:avLst/>
            </a:prstGeom>
            <a:gradFill rotWithShape="0">
              <a:gsLst>
                <a:gs pos="0">
                  <a:schemeClr val="bg2"/>
                </a:gs>
                <a:gs pos="100000">
                  <a:schemeClr val="bg1"/>
                </a:gs>
              </a:gsLst>
              <a:lin ang="0" scaled="1"/>
            </a:gradFill>
            <a:ln>
              <a:noFill/>
              <a:miter lim="800000"/>
            </a:ln>
            <a:effectLst/>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p:txBody>
        </p:sp>
      </p:grpSp>
      <p:sp>
        <p:nvSpPr>
          <p:cNvPr id="66572" name=""/>
          <p:cNvSpPr/>
          <p:nvPr>
            <p:ph type="ctrTitle"/>
          </p:nvPr>
        </p:nvSpPr>
        <p:spPr>
          <a:xfrm>
            <a:off x="990600" y="1828800"/>
            <a:ext cx="7772400" cy="1143000"/>
          </a:xfrm>
          <a:prstGeom prst="rect">
            <a:avLst/>
          </a:prstGeom>
          <a:noFill/>
          <a:ln>
            <a:noFill/>
            <a:miter lim="800000"/>
          </a:ln>
          <a:effectLst/>
        </p:spPr>
        <p:txBody>
          <a:bodyPr anchor="b" anchorCtr="0"/>
          <a:lstStyle>
            <a:lvl1pPr marL="0" indent="0" algn="l"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ahoma" pitchFamily="34" charset="0"/>
                <a:ea typeface="宋体" pitchFamily="2" charset="-122"/>
              </a:defRPr>
            </a:lvl1pPr>
          </a:lstStyle>
          <a:p>
            <a:pPr lvl="0"/>
            <a:r>
              <a:t>单击此处编辑母版标题样式</a:t>
            </a:r>
          </a:p>
        </p:txBody>
      </p:sp>
      <p:sp>
        <p:nvSpPr>
          <p:cNvPr id="66573" name=""/>
          <p:cNvSpPr/>
          <p:nvPr>
            <p:ph type="subTitle" idx="1"/>
          </p:nvPr>
        </p:nvSpPr>
        <p:spPr>
          <a:xfrm>
            <a:off x="1371600" y="3886200"/>
            <a:ext cx="6400800" cy="1752600"/>
          </a:xfrm>
          <a:prstGeom prst="rect">
            <a:avLst/>
          </a:prstGeom>
          <a:noFill/>
          <a:ln>
            <a:noFill/>
            <a:miter lim="800000"/>
          </a:ln>
        </p:spPr>
        <p:txBody>
          <a:bodyPr/>
          <a:lstStyle>
            <a:lvl1pPr marL="0" indent="0" algn="ctr" defTabSz="914400" rtl="0" eaLnBrk="1" fontAlgn="base" hangingPunct="1">
              <a:lnSpc>
                <a:spcPct val="100000"/>
              </a:lnSpc>
              <a:spcBef>
                <a:spcPct val="20000"/>
              </a:spcBef>
              <a:spcAft>
                <a:spcPct val="0"/>
              </a:spcAft>
              <a:buClr>
                <a:schemeClr val="folHlink"/>
              </a:buClr>
              <a:buSzPct val="60000"/>
              <a:buFont typeface="Wingdings" pitchFamily="2" charset="2"/>
              <a:buNone/>
              <a:defRPr kumimoji="0" lang="zh-CN" altLang="en-US" sz="3200" b="0" i="0" u="none" baseline="0">
                <a:solidFill>
                  <a:schemeClr val="tx1"/>
                </a:solidFill>
                <a:latin typeface="Tahoma" pitchFamily="34" charset="0"/>
                <a:ea typeface="楷体_GB2312" pitchFamily="49" charset="-122"/>
              </a:defRPr>
            </a:lvl1pPr>
            <a:lvl2pPr marL="457200" indent="0" algn="ctr" defTabSz="914400" rtl="0" eaLnBrk="1" fontAlgn="base" hangingPunct="1">
              <a:lnSpc>
                <a:spcPct val="100000"/>
              </a:lnSpc>
              <a:spcBef>
                <a:spcPct val="20000"/>
              </a:spcBef>
              <a:spcAft>
                <a:spcPct val="0"/>
              </a:spcAft>
              <a:buClr>
                <a:schemeClr val="hlink"/>
              </a:buClr>
              <a:buSzPct val="55000"/>
              <a:buFont typeface="Wingdings" pitchFamily="2" charset="2"/>
              <a:buNone/>
              <a:defRPr kumimoji="0" lang="zh-CN" altLang="en-US" sz="2800" b="0" i="0" u="none" baseline="0">
                <a:solidFill>
                  <a:schemeClr val="tx1"/>
                </a:solidFill>
                <a:latin typeface="Tahoma" pitchFamily="34" charset="0"/>
                <a:ea typeface="楷体_GB2312" pitchFamily="49" charset="-122"/>
              </a:defRPr>
            </a:lvl2pPr>
            <a:lvl3pPr marL="914400" indent="0" algn="ctr" defTabSz="914400" rtl="0" eaLnBrk="1" fontAlgn="base" hangingPunct="1">
              <a:lnSpc>
                <a:spcPct val="100000"/>
              </a:lnSpc>
              <a:spcBef>
                <a:spcPct val="20000"/>
              </a:spcBef>
              <a:spcAft>
                <a:spcPct val="0"/>
              </a:spcAft>
              <a:buClr>
                <a:schemeClr val="folHlink"/>
              </a:buClr>
              <a:buSzPct val="50000"/>
              <a:buFont typeface="Wingdings" pitchFamily="2" charset="2"/>
              <a:buNone/>
              <a:defRPr kumimoji="0" lang="zh-CN" altLang="en-US" sz="2400" b="0" i="0" u="none" baseline="0">
                <a:solidFill>
                  <a:schemeClr val="tx1"/>
                </a:solidFill>
                <a:latin typeface="Tahoma" pitchFamily="34" charset="0"/>
                <a:ea typeface="楷体_GB2312" pitchFamily="49" charset="-122"/>
              </a:defRPr>
            </a:lvl3pPr>
            <a:lvl4pPr marL="1371600" indent="0" algn="ctr" defTabSz="914400" rtl="0" eaLnBrk="1" fontAlgn="base" hangingPunct="1">
              <a:lnSpc>
                <a:spcPct val="100000"/>
              </a:lnSpc>
              <a:spcBef>
                <a:spcPct val="20000"/>
              </a:spcBef>
              <a:spcAft>
                <a:spcPct val="0"/>
              </a:spcAft>
              <a:buClr>
                <a:schemeClr val="accent2"/>
              </a:buClr>
              <a:buSzPct val="55000"/>
              <a:buFont typeface="Wingdings" pitchFamily="2" charset="2"/>
              <a:buNone/>
              <a:defRPr kumimoji="0" lang="zh-CN" altLang="en-US" sz="2000" b="0" i="0" u="none" baseline="0">
                <a:solidFill>
                  <a:schemeClr val="tx1"/>
                </a:solidFill>
                <a:latin typeface="Tahoma" pitchFamily="34" charset="0"/>
                <a:ea typeface="楷体_GB2312" pitchFamily="49" charset="-122"/>
              </a:defRPr>
            </a:lvl4pPr>
            <a:lvl5pPr marL="1828800" indent="0" algn="ctr" defTabSz="914400" rtl="0" eaLnBrk="1" fontAlgn="base" hangingPunct="1">
              <a:lnSpc>
                <a:spcPct val="100000"/>
              </a:lnSpc>
              <a:spcBef>
                <a:spcPct val="20000"/>
              </a:spcBef>
              <a:spcAft>
                <a:spcPct val="0"/>
              </a:spcAft>
              <a:buClr>
                <a:schemeClr val="accent1"/>
              </a:buClr>
              <a:buSzPct val="50000"/>
              <a:buFont typeface="Wingdings" pitchFamily="2" charset="2"/>
              <a:buNone/>
              <a:defRPr kumimoji="0" lang="zh-CN" altLang="en-US" sz="2000" b="0" i="0" u="none" baseline="0">
                <a:solidFill>
                  <a:schemeClr val="tx1"/>
                </a:solidFill>
                <a:latin typeface="Tahoma" pitchFamily="34" charset="0"/>
                <a:ea typeface="楷体_GB2312" pitchFamily="49" charset="-122"/>
              </a:defRPr>
            </a:lvl5pPr>
          </a:lstStyle>
          <a:p>
            <a:pPr lvl="0"/>
            <a:r>
              <a:t>单击此处编辑母版副标题样式</a:t>
            </a:r>
          </a:p>
        </p:txBody>
      </p:sp>
      <p:sp>
        <p:nvSpPr>
          <p:cNvPr id="66574" name=""/>
          <p:cNvSpPr/>
          <p:nvPr>
            <p:ph type="dt" sz="half" idx="2"/>
          </p:nvPr>
        </p:nvSpPr>
        <p:spPr>
          <a:xfrm>
            <a:off x="990600" y="6248400"/>
            <a:ext cx="1905000" cy="457200"/>
          </a:xfrm>
          <a:prstGeom prst="rect">
            <a:avLst/>
          </a:prstGeom>
          <a:noFill/>
          <a:ln>
            <a:noFill/>
            <a:miter lim="800000"/>
          </a:ln>
        </p:spPr>
        <p:txBody>
          <a:bodyPr anchor="b" anchorCtr="0"/>
          <a:lstStyle/>
          <a:p>
            <a:pPr lvl="0"/>
            <a:endParaRPr sz="1400">
              <a:solidFill>
                <a:schemeClr val="bg2"/>
              </a:solidFill>
              <a:latin typeface="Tahoma" pitchFamily="34" charset="0"/>
            </a:endParaRPr>
          </a:p>
        </p:txBody>
      </p:sp>
      <p:sp>
        <p:nvSpPr>
          <p:cNvPr id="66575" name=""/>
          <p:cNvSpPr/>
          <p:nvPr>
            <p:ph type="ftr" sz="quarter" idx="3"/>
          </p:nvPr>
        </p:nvSpPr>
        <p:spPr>
          <a:xfrm>
            <a:off x="3429000" y="6248400"/>
            <a:ext cx="2895600" cy="457200"/>
          </a:xfrm>
          <a:prstGeom prst="rect">
            <a:avLst/>
          </a:prstGeom>
          <a:noFill/>
          <a:ln>
            <a:noFill/>
            <a:miter lim="800000"/>
          </a:ln>
        </p:spPr>
        <p:txBody>
          <a:bodyPr anchor="b" anchorCtr="0"/>
          <a:lstStyle/>
          <a:p>
            <a:pPr lvl="0" algn="ctr"/>
            <a:fld id="{96018B58-0184-4D15-A077-DFB2634D22C7}" type="footer">
              <a:rPr sz="1400">
                <a:solidFill>
                  <a:schemeClr val="bg2"/>
                </a:solidFill>
                <a:latin typeface="Tahoma" pitchFamily="34" charset="0"/>
              </a:rPr>
              <a:t/>
            </a:fld>
            <a:endParaRPr sz="1400">
              <a:solidFill>
                <a:schemeClr val="bg2"/>
              </a:solidFill>
              <a:latin typeface="Tahoma" pitchFamily="34" charset="0"/>
            </a:endParaRPr>
          </a:p>
        </p:txBody>
      </p:sp>
      <p:sp>
        <p:nvSpPr>
          <p:cNvPr id="66576" name=""/>
          <p:cNvSpPr/>
          <p:nvPr>
            <p:ph type="sldNum" sz="quarter" idx="4"/>
          </p:nvPr>
        </p:nvSpPr>
        <p:spPr>
          <a:xfrm>
            <a:off x="6858000" y="6248400"/>
            <a:ext cx="1905000" cy="457200"/>
          </a:xfrm>
          <a:prstGeom prst="rect">
            <a:avLst/>
          </a:prstGeom>
          <a:noFill/>
          <a:ln>
            <a:noFill/>
            <a:miter lim="800000"/>
          </a:ln>
        </p:spPr>
        <p:txBody>
          <a:bodyPr anchor="b" anchorCtr="0"/>
          <a:lstStyle/>
          <a:p>
            <a:pPr lvl="0" algn="r"/>
            <a:fld id="{60624E1A-FBAB-4511-99C3-647A18440D0D}" type="slidenum">
              <a:rPr sz="1400">
                <a:solidFill>
                  <a:schemeClr val="bg2"/>
                </a:solidFill>
                <a:latin typeface="Tahoma" pitchFamily="34" charset="0"/>
              </a:r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a:endParaRPr sz="1400">
              <a:latin typeface="Tahoma" pitchFamily="34" charset="0"/>
            </a:endParaRPr>
          </a:p>
        </p:txBody>
      </p:sp>
      <p:sp>
        <p:nvSpPr>
          <p:cNvPr id="5" name="Footer Placeholder 4"/>
          <p:cNvSpPr>
            <a:spLocks noGrp="1"/>
          </p:cNvSpPr>
          <p:nvPr>
            <p:ph type="ftr" sz="quarter" idx="3"/>
          </p:nvPr>
        </p:nvSpPr>
        <p:spPr/>
        <p:txBody>
          <a:bodyPr/>
          <a:lstStyle/>
          <a:p>
            <a:pPr lvl="0" algn="ctr"/>
            <a:fld id="{8B9A6C7B-ED6F-4287-8E1B-E62426D14F93}" type="footer">
              <a:rPr sz="1400">
                <a:latin typeface="Tahoma" pitchFamily="34" charset="0"/>
              </a:rPr>
              <a:t/>
            </a:fld>
            <a:endParaRPr sz="1400">
              <a:latin typeface="Tahoma" pitchFamily="34" charset="0"/>
            </a:endParaRPr>
          </a:p>
        </p:txBody>
      </p:sp>
      <p:sp>
        <p:nvSpPr>
          <p:cNvPr id="6" name="Slide Number Placeholder 5"/>
          <p:cNvSpPr>
            <a:spLocks noGrp="1"/>
          </p:cNvSpPr>
          <p:nvPr>
            <p:ph type="sldNum" sz="quarter" idx="4"/>
          </p:nvPr>
        </p:nvSpPr>
        <p:spPr/>
        <p:txBody>
          <a:bodyPr/>
          <a:lstStyle/>
          <a:p>
            <a:pPr lvl="0" algn="r"/>
            <a:fld id="{93AE1883-0942-4AA3-9DB2-9C7C3A0314B1}" type="slidenum">
              <a:rPr sz="1400">
                <a:latin typeface="Tahoma" pitchFamily="34" charset="0"/>
              </a:rPr>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pattFill prst="ltHorz">
          <a:fgClr>
            <a:schemeClr val="bg2"/>
          </a:fgClr>
          <a:bgClr>
            <a:schemeClr val="bg1"/>
          </a:bgClr>
        </a:pattFill>
      </p:bgPr>
    </p:bg>
    <p:spTree>
      <p:nvGrpSpPr>
        <p:cNvPr id="1" name=""/>
        <p:cNvGrpSpPr/>
        <p:nvPr/>
      </p:nvGrpSpPr>
      <p:grpSpPr/>
      <p:sp>
        <p:nvSpPr>
          <p:cNvPr id="204802" name=""/>
          <p:cNvSpPr/>
          <p:nvPr>
            <p:ph type="ctrTitle"/>
          </p:nvPr>
        </p:nvSpPr>
        <p:spPr>
          <a:xfrm>
            <a:off x="685800" y="990600"/>
            <a:ext cx="7772400" cy="1371600"/>
          </a:xfrm>
          <a:prstGeom prst="rect">
            <a:avLst/>
          </a:prstGeom>
          <a:noFill/>
          <a:ln>
            <a:noFill/>
            <a:miter lim="800000"/>
          </a:ln>
        </p:spPr>
        <p:txBody>
          <a:bodyPr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4000" b="0" i="0" u="none" baseline="0">
                <a:solidFill>
                  <a:schemeClr val="tx2"/>
                </a:solidFill>
                <a:latin typeface="Verdana" pitchFamily="34" charset="0"/>
                <a:ea typeface="宋体" pitchFamily="2" charset="-122"/>
              </a:defRPr>
            </a:lvl1pPr>
          </a:lstStyle>
          <a:p>
            <a:pPr lvl="0"/>
            <a:r>
              <a:t>单击此处编辑母版标题样式</a:t>
            </a:r>
          </a:p>
        </p:txBody>
      </p:sp>
      <p:sp>
        <p:nvSpPr>
          <p:cNvPr id="204803" name=""/>
          <p:cNvSpPr/>
          <p:nvPr>
            <p:ph type="subTitle" idx="1"/>
          </p:nvPr>
        </p:nvSpPr>
        <p:spPr>
          <a:xfrm>
            <a:off x="1447800" y="3429000"/>
            <a:ext cx="7010400" cy="1600200"/>
          </a:xfrm>
          <a:prstGeom prst="rect">
            <a:avLst/>
          </a:prstGeom>
          <a:noFill/>
          <a:ln>
            <a:noFill/>
            <a:miter lim="800000"/>
          </a:ln>
        </p:spPr>
        <p:txBody>
          <a:bodyPr/>
          <a:lstStyle>
            <a:lvl1pPr marL="0" indent="0" algn="l"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800" b="0" i="0" u="none" baseline="0">
                <a:solidFill>
                  <a:schemeClr val="tx1"/>
                </a:solidFill>
                <a:latin typeface="Verdana" pitchFamily="34" charset="0"/>
                <a:ea typeface="宋体" pitchFamily="2" charset="-122"/>
              </a:defRPr>
            </a:lvl1pPr>
            <a:lvl2pPr marL="457200" indent="14288" algn="ctr"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600" b="0" i="0" u="none" baseline="0">
                <a:solidFill>
                  <a:schemeClr val="tx1"/>
                </a:solidFill>
                <a:latin typeface="Verdana" pitchFamily="34" charset="0"/>
                <a:ea typeface="宋体" pitchFamily="2" charset="-122"/>
              </a:defRPr>
            </a:lvl2pPr>
            <a:lvl3pPr marL="909638" indent="0" algn="ctr" defTabSz="914400" rtl="0" eaLnBrk="1" fontAlgn="base" hangingPunct="1">
              <a:lnSpc>
                <a:spcPct val="100000"/>
              </a:lnSpc>
              <a:spcBef>
                <a:spcPct val="20000"/>
              </a:spcBef>
              <a:spcAft>
                <a:spcPct val="0"/>
              </a:spcAft>
              <a:buClr>
                <a:schemeClr val="accent2"/>
              </a:buClr>
              <a:buSzPct val="60000"/>
              <a:buFont typeface="Wingdings" pitchFamily="2" charset="2"/>
              <a:buNone/>
              <a:defRPr kumimoji="0" lang="zh-CN" altLang="en-US" sz="2300" b="0" i="0" u="none" baseline="0">
                <a:solidFill>
                  <a:schemeClr val="tx1"/>
                </a:solidFill>
                <a:latin typeface="Verdana" pitchFamily="34" charset="0"/>
                <a:ea typeface="宋体" pitchFamily="2" charset="-122"/>
              </a:defRPr>
            </a:lvl3pPr>
            <a:lvl4pPr marL="1306512" indent="0" algn="ctr" defTabSz="914400" rtl="0" eaLnBrk="1" fontAlgn="base" hangingPunct="1">
              <a:lnSpc>
                <a:spcPct val="100000"/>
              </a:lnSpc>
              <a:spcBef>
                <a:spcPct val="20000"/>
              </a:spcBef>
              <a:spcAft>
                <a:spcPct val="0"/>
              </a:spcAft>
              <a:buClr>
                <a:schemeClr val="accent2"/>
              </a:buClr>
              <a:buSzPct val="65000"/>
              <a:buFont typeface="Wingdings" pitchFamily="2" charset="2"/>
              <a:buNone/>
              <a:defRPr kumimoji="0" lang="zh-CN" altLang="en-US" sz="2000" b="0" i="0" u="none" baseline="0">
                <a:solidFill>
                  <a:schemeClr val="tx1"/>
                </a:solidFill>
                <a:latin typeface="Verdana" pitchFamily="34" charset="0"/>
                <a:ea typeface="宋体" pitchFamily="2" charset="-122"/>
              </a:defRPr>
            </a:lvl4pPr>
            <a:lvl5pPr marL="1695450" indent="0" algn="ctr" defTabSz="914400" rtl="0" eaLnBrk="1" fontAlgn="base" hangingPunct="1">
              <a:lnSpc>
                <a:spcPct val="100000"/>
              </a:lnSpc>
              <a:spcBef>
                <a:spcPct val="25000"/>
              </a:spcBef>
              <a:spcAft>
                <a:spcPct val="0"/>
              </a:spcAft>
              <a:buClr>
                <a:schemeClr val="accent2"/>
              </a:buClr>
              <a:buSzPct val="90000"/>
              <a:buFont typeface="Wingdings" pitchFamily="2" charset="2"/>
              <a:buNone/>
              <a:defRPr kumimoji="0" lang="zh-CN" altLang="en-US" sz="2000" b="0" i="0" u="none" baseline="0">
                <a:solidFill>
                  <a:schemeClr val="tx1"/>
                </a:solidFill>
                <a:latin typeface="Verdana" pitchFamily="34" charset="0"/>
                <a:ea typeface="宋体" pitchFamily="2" charset="-122"/>
              </a:defRPr>
            </a:lvl5pPr>
          </a:lstStyle>
          <a:p>
            <a:pPr lvl="0"/>
            <a:r>
              <a:t>单击此处编辑母版副标题样式</a:t>
            </a:r>
          </a:p>
        </p:txBody>
      </p:sp>
      <p:sp>
        <p:nvSpPr>
          <p:cNvPr id="204804" name=""/>
          <p:cNvSpPr/>
          <p:nvPr>
            <p:ph type="dt" sz="half" idx="2"/>
          </p:nvPr>
        </p:nvSpPr>
        <p:spPr>
          <a:xfrm>
            <a:off x="685800" y="6248400"/>
            <a:ext cx="1905000" cy="457200"/>
          </a:xfrm>
          <a:prstGeom prst="rect">
            <a:avLst/>
          </a:prstGeom>
          <a:noFill/>
          <a:ln>
            <a:noFill/>
            <a:miter lim="800000"/>
          </a:ln>
        </p:spPr>
        <p:txBody>
          <a:bodyPr/>
          <a:lstStyle/>
          <a:p>
            <a:pPr lvl="0"/>
            <a:endParaRPr sz="1200">
              <a:latin typeface="Verdana" pitchFamily="34" charset="0"/>
            </a:endParaRPr>
          </a:p>
        </p:txBody>
      </p:sp>
      <p:sp>
        <p:nvSpPr>
          <p:cNvPr id="204805" name=""/>
          <p:cNvSpPr/>
          <p:nvPr>
            <p:ph type="ftr" sz="quarter" idx="3"/>
          </p:nvPr>
        </p:nvSpPr>
        <p:spPr>
          <a:xfrm>
            <a:off x="3124200" y="6248400"/>
            <a:ext cx="2895600" cy="457200"/>
          </a:xfrm>
          <a:prstGeom prst="rect">
            <a:avLst/>
          </a:prstGeom>
          <a:noFill/>
          <a:ln>
            <a:noFill/>
            <a:miter lim="800000"/>
          </a:ln>
        </p:spPr>
        <p:txBody>
          <a:bodyPr/>
          <a:lstStyle/>
          <a:p>
            <a:pPr lvl="0" algn="ctr"/>
            <a:fld id="{461345F9-DF18-405E-A03E-1BF24BF67AD7}" type="footer">
              <a:rPr sz="1200">
                <a:latin typeface="Verdana" pitchFamily="34" charset="0"/>
              </a:rPr>
              <a:t/>
            </a:fld>
            <a:endParaRPr sz="1200">
              <a:latin typeface="Verdana" pitchFamily="34" charset="0"/>
            </a:endParaRPr>
          </a:p>
        </p:txBody>
      </p:sp>
      <p:sp>
        <p:nvSpPr>
          <p:cNvPr id="204806" name=""/>
          <p:cNvSpPr/>
          <p:nvPr>
            <p:ph type="sldNum" sz="quarter" idx="4"/>
          </p:nvPr>
        </p:nvSpPr>
        <p:spPr>
          <a:xfrm>
            <a:off x="6553200" y="6248400"/>
            <a:ext cx="1905000" cy="457200"/>
          </a:xfrm>
          <a:prstGeom prst="rect">
            <a:avLst/>
          </a:prstGeom>
          <a:noFill/>
          <a:ln>
            <a:noFill/>
            <a:miter lim="800000"/>
          </a:ln>
        </p:spPr>
        <p:txBody>
          <a:bodyPr/>
          <a:lstStyle/>
          <a:p>
            <a:pPr lvl="0" algn="r"/>
            <a:fld id="{38FC653D-9099-41EA-B3BF-144330BFA368}" type="slidenum">
              <a:rPr sz="1200">
                <a:latin typeface="Verdana" pitchFamily="34" charset="0"/>
              </a:rPr>
              <a:t>*</a:t>
            </a:fld>
          </a:p>
        </p:txBody>
      </p:sp>
      <p:sp>
        <p:nvSpPr>
          <p:cNvPr id="204807" name=""/>
          <p:cNvSpPr/>
          <p:nvPr/>
        </p:nvSpPr>
        <p:spPr>
          <a:xfrm>
            <a:off x="685800" y="2393950"/>
            <a:ext cx="7772400" cy="109538"/>
          </a:xfrm>
          <a:custGeom>
            <a:avLst>
              <a:gd name="adj0" fmla="val 2861"/>
            </a:avLst>
            <a:gdLst>
              <a:gd name="GT1" fmla="*/ adj0 21600 100000"/>
              <a:gd name="G0" fmla="+- GT1 0 0"/>
            </a:gdLst>
            <a:rect l="l" t="t" r="r" b="b"/>
            <a:pathLst>
              <a:path w="1000" h="1000" stroke="0">
                <a:moveTo>
                  <a:pt x="0" y="0"/>
                </a:moveTo>
                <a:lnTo>
                  <a:pt x="G0" y="0"/>
                </a:lnTo>
                <a:lnTo>
                  <a:pt x="G0" y="1000"/>
                </a:lnTo>
                <a:lnTo>
                  <a:pt x="0" y="1000"/>
                </a:lnTo>
                <a:close/>
              </a:path>
              <a:path w="1000" h="1000">
                <a:moveTo>
                  <a:pt x="0" y="0"/>
                </a:moveTo>
                <a:lnTo>
                  <a:pt x="1000" y="0"/>
                </a:lnTo>
              </a:path>
            </a:pathLst>
          </a:custGeom>
          <a:solidFill>
            <a:schemeClr val="accent2"/>
          </a:solidFill>
          <a:ln>
            <a:solidFill>
              <a:schemeClr val="accent2"/>
            </a:solidFill>
            <a:round/>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2400">
              <a:latin typeface="Times New Roman" pitchFamily="18" charset="0"/>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pPr lvl="0"/>
            <a:endParaRPr sz="1200">
              <a:latin typeface="Verdana" pitchFamily="34" charset="0"/>
            </a:endParaRPr>
          </a:p>
        </p:txBody>
      </p:sp>
      <p:sp>
        <p:nvSpPr>
          <p:cNvPr id="5" name="Footer Placeholder 4"/>
          <p:cNvSpPr>
            <a:spLocks noGrp="1"/>
          </p:cNvSpPr>
          <p:nvPr>
            <p:ph type="ftr" sz="quarter" idx="3"/>
          </p:nvPr>
        </p:nvSpPr>
        <p:spPr/>
        <p:txBody>
          <a:bodyPr/>
          <a:lstStyle/>
          <a:p>
            <a:pPr lvl="0" algn="ctr"/>
            <a:fld id="{0BDB94C7-755E-45DC-AC91-7805536B0C6F}" type="footer">
              <a:rPr sz="1200">
                <a:latin typeface="Verdana" pitchFamily="34" charset="0"/>
              </a:rPr>
              <a:t/>
            </a:fld>
            <a:endParaRPr sz="1200">
              <a:latin typeface="Verdana" pitchFamily="34" charset="0"/>
            </a:endParaRPr>
          </a:p>
        </p:txBody>
      </p:sp>
      <p:sp>
        <p:nvSpPr>
          <p:cNvPr id="6" name="Slide Number Placeholder 5"/>
          <p:cNvSpPr>
            <a:spLocks noGrp="1"/>
          </p:cNvSpPr>
          <p:nvPr>
            <p:ph type="sldNum" sz="quarter" idx="4"/>
          </p:nvPr>
        </p:nvSpPr>
        <p:spPr/>
        <p:txBody>
          <a:bodyPr/>
          <a:lstStyle/>
          <a:p>
            <a:pPr lvl="0" algn="r"/>
            <a:fld id="{93AE1883-0942-4AA3-9DB2-9C7C3A0314B1}" type="slidenum">
              <a:rPr sz="1200">
                <a:latin typeface="Verdana" pitchFamily="34" charset="0"/>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slideLayout" Target="../slideLayouts/slideLayout15.xml" /><Relationship Id="rId3"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slideLayout" Target="../slideLayouts/slideLayout17.xml" /><Relationship Id="rId3" Type="http://schemas.openxmlformats.org/officeDocument/2006/relationships/theme" Target="../theme/theme4.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pattFill prst="ltHorz">
          <a:fgClr>
            <a:schemeClr val="bg2"/>
          </a:fgClr>
          <a:bgClr>
            <a:schemeClr val="bg1"/>
          </a:bgClr>
        </a:pattFill>
      </p:bgPr>
    </p:bg>
    <p:spTree>
      <p:nvGrpSpPr>
        <p:cNvPr id="1" name=""/>
        <p:cNvGrpSpPr/>
        <p:nvPr/>
      </p:nvGrpSpPr>
      <p:grpSpPr/>
      <p:sp>
        <p:nvSpPr>
          <p:cNvPr id="195586" name=""/>
          <p:cNvSpPr/>
          <p:nvPr>
            <p:ph type="title"/>
          </p:nvPr>
        </p:nvSpPr>
        <p:spPr>
          <a:xfrm>
            <a:off x="574675" y="304800"/>
            <a:ext cx="8001000" cy="1216025"/>
          </a:xfrm>
          <a:prstGeom prst="rect">
            <a:avLst/>
          </a:prstGeom>
          <a:noFill/>
          <a:ln>
            <a:noFill/>
            <a:miter lim="800000"/>
          </a:ln>
        </p:spPr>
        <p:txBody>
          <a:bodyPr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3800" b="0" i="0" u="none" baseline="0">
                <a:solidFill>
                  <a:schemeClr val="tx2"/>
                </a:solidFill>
                <a:latin typeface="Verdana" pitchFamily="34" charset="0"/>
                <a:ea typeface="宋体" pitchFamily="2" charset="-122"/>
              </a:defRPr>
            </a:lvl1pPr>
          </a:lstStyle>
          <a:p>
            <a:pPr lvl="0"/>
            <a:r>
              <a:t>单击此处编辑母版标题样式</a:t>
            </a:r>
          </a:p>
        </p:txBody>
      </p:sp>
      <p:sp>
        <p:nvSpPr>
          <p:cNvPr id="195587" name=""/>
          <p:cNvSpPr/>
          <p:nvPr>
            <p:ph type="body" idx="1"/>
          </p:nvPr>
        </p:nvSpPr>
        <p:spPr>
          <a:xfrm>
            <a:off x="566738" y="1752600"/>
            <a:ext cx="8001000" cy="4267200"/>
          </a:xfrm>
          <a:prstGeom prst="rect">
            <a:avLst/>
          </a:prstGeom>
          <a:noFill/>
          <a:ln>
            <a:noFill/>
            <a:miter lim="800000"/>
          </a:ln>
        </p:spPr>
        <p:txBody>
          <a:bodyPr/>
          <a:lst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lang="zh-CN" altLang="en-US" sz="3000" b="0" i="0" u="none" baseline="0">
                <a:solidFill>
                  <a:schemeClr val="tx1"/>
                </a:solidFill>
                <a:latin typeface="Verdana" pitchFamily="34" charset="0"/>
                <a:ea typeface="楷体_GB2312" pitchFamily="49"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600" b="0" i="0" u="none" baseline="0">
                <a:solidFill>
                  <a:schemeClr val="tx1"/>
                </a:solidFill>
                <a:latin typeface="Verdana" pitchFamily="34" charset="0"/>
                <a:ea typeface="楷体_GB2312" pitchFamily="49"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lang="zh-CN" altLang="en-US" sz="2300" b="0" i="0" u="none" baseline="0">
                <a:solidFill>
                  <a:schemeClr val="tx1"/>
                </a:solidFill>
                <a:latin typeface="Verdana" pitchFamily="34" charset="0"/>
                <a:ea typeface="楷体_GB2312" pitchFamily="49"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000" b="0" i="0" u="none" baseline="0">
                <a:solidFill>
                  <a:schemeClr val="tx1"/>
                </a:solidFill>
                <a:latin typeface="Verdana" pitchFamily="34" charset="0"/>
                <a:ea typeface="楷体_GB2312" pitchFamily="49"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lang="zh-CN" altLang="en-US" sz="2000" b="0" i="0" u="none" baseline="0">
                <a:solidFill>
                  <a:schemeClr val="tx1"/>
                </a:solidFill>
                <a:latin typeface="Verdana" pitchFamily="34" charset="0"/>
                <a:ea typeface="楷体_GB2312"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95588" name=""/>
          <p:cNvSpPr/>
          <p:nvPr/>
        </p:nvSpPr>
        <p:spPr>
          <a:xfrm>
            <a:off x="609600" y="1566862"/>
            <a:ext cx="7958138" cy="109538"/>
          </a:xfrm>
          <a:custGeom>
            <a:avLst>
              <a:gd name="adj0" fmla="val 2708"/>
            </a:avLst>
            <a:gdLst>
              <a:gd name="GT1" fmla="*/ adj0 21600 100000"/>
              <a:gd name="G0" fmla="+- GT1 0 0"/>
            </a:gdLst>
            <a:rect l="l" t="t" r="r" b="b"/>
            <a:pathLst>
              <a:path w="1000" h="1000" stroke="0">
                <a:moveTo>
                  <a:pt x="0" y="0"/>
                </a:moveTo>
                <a:lnTo>
                  <a:pt x="G0" y="0"/>
                </a:lnTo>
                <a:lnTo>
                  <a:pt x="G0" y="1000"/>
                </a:lnTo>
                <a:lnTo>
                  <a:pt x="0" y="1000"/>
                </a:lnTo>
                <a:close/>
              </a:path>
              <a:path w="1000" h="1000">
                <a:moveTo>
                  <a:pt x="0" y="0"/>
                </a:moveTo>
                <a:lnTo>
                  <a:pt x="1000" y="0"/>
                </a:lnTo>
              </a:path>
            </a:pathLst>
          </a:custGeom>
          <a:solidFill>
            <a:schemeClr val="accent2"/>
          </a:solidFill>
          <a:ln>
            <a:solidFill>
              <a:schemeClr val="accent2"/>
            </a:solidFill>
            <a:round/>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2400">
              <a:latin typeface="Times New Roman" pitchFamily="18" charset="0"/>
            </a:endParaRPr>
          </a:p>
        </p:txBody>
      </p:sp>
      <p:cxnSp>
        <p:nvCxnSpPr>
          <p:cNvPr id="195589" name=""/>
          <p:cNvCxnSpPr/>
          <p:nvPr/>
        </p:nvCxnSpPr>
        <p:spPr>
          <a:xfrm flipV="1">
            <a:off x="609600" y="6172200"/>
            <a:ext cx="7924800" cy="0"/>
          </a:xfrm>
          <a:prstGeom prst="line">
            <a:avLst/>
          </a:prstGeom>
          <a:noFill/>
          <a:ln w="3175">
            <a:solidFill>
              <a:schemeClr val="accent2"/>
            </a:solidFill>
            <a:miter lim="800000"/>
          </a:ln>
        </p:spPr>
      </p:cxnSp>
      <p:sp>
        <p:nvSpPr>
          <p:cNvPr id="195590" name=""/>
          <p:cNvSpPr/>
          <p:nvPr>
            <p:ph type="dt" sz="half" idx="2"/>
          </p:nvPr>
        </p:nvSpPr>
        <p:spPr>
          <a:xfrm>
            <a:off x="609600" y="6245225"/>
            <a:ext cx="19812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endParaRPr sz="1200">
              <a:latin typeface="Verdana" pitchFamily="34" charset="0"/>
            </a:endParaRPr>
          </a:p>
        </p:txBody>
      </p:sp>
      <p:sp>
        <p:nvSpPr>
          <p:cNvPr id="195591" name=""/>
          <p:cNvSpPr/>
          <p:nvPr>
            <p:ph type="ftr" sz="quarter" idx="3"/>
          </p:nvPr>
        </p:nvSpPr>
        <p:spPr>
          <a:xfrm>
            <a:off x="3124200" y="6245225"/>
            <a:ext cx="28956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ctr"/>
            <a:fld id="{56A586D4-490D-409A-92F1-DE10211F46C3}" type="footer">
              <a:rPr sz="1200">
                <a:latin typeface="Verdana" pitchFamily="34" charset="0"/>
              </a:rPr>
              <a:t/>
            </a:fld>
            <a:endParaRPr sz="1200">
              <a:latin typeface="Verdana" pitchFamily="34" charset="0"/>
            </a:endParaRPr>
          </a:p>
        </p:txBody>
      </p:sp>
      <p:sp>
        <p:nvSpPr>
          <p:cNvPr id="195592" name=""/>
          <p:cNvSpPr/>
          <p:nvPr>
            <p:ph type="sldNum" sz="quarter" idx="4"/>
          </p:nvPr>
        </p:nvSpPr>
        <p:spPr>
          <a:xfrm>
            <a:off x="6553200" y="6245225"/>
            <a:ext cx="19812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r"/>
            <a:fld id="{FC0ED2E1-8E78-4DE0-A0D9-749FFD199DD3}" type="slidenum">
              <a:rPr sz="1200">
                <a:latin typeface="Verdana" pitchFamily="34" charset="0"/>
              </a:rPr>
              <a:t>*</a:t>
            </a:fld>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Lst>
  <p:transition/>
  <p:timing/>
  <p:txStyles>
    <p:titleStyle>
      <a:lvl1pPr marL="0" indent="0" algn="l" defTabSz="914400" rtl="0" eaLnBrk="1" fontAlgn="base" hangingPunct="1">
        <a:lnSpc>
          <a:spcPct val="100000"/>
        </a:lnSpc>
        <a:spcBef>
          <a:spcPct val="0"/>
        </a:spcBef>
        <a:spcAft>
          <a:spcPct val="0"/>
        </a:spcAft>
        <a:buClrTx/>
        <a:buSzTx/>
        <a:buFontTx/>
        <a:buNone/>
        <a:defRPr kumimoji="0" sz="3800" b="0" i="0" u="none" baseline="0">
          <a:solidFill>
            <a:schemeClr val="tx2"/>
          </a:solidFill>
          <a:latin typeface="Verdana" pitchFamily="34" charset="0"/>
          <a:ea typeface="宋体" pitchFamily="2" charset="-122"/>
        </a:defRPr>
      </a:lvl1pPr>
    </p:titleStyle>
    <p:body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sz="3000" b="0" i="0" u="none" baseline="0">
          <a:solidFill>
            <a:schemeClr val="tx1"/>
          </a:solidFill>
          <a:latin typeface="Verdana" pitchFamily="34" charset="0"/>
          <a:ea typeface="楷体_GB2312" pitchFamily="49"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sz="2600" b="0" i="0" u="none" baseline="0">
          <a:solidFill>
            <a:schemeClr val="tx1"/>
          </a:solidFill>
          <a:latin typeface="Verdana" pitchFamily="34" charset="0"/>
          <a:ea typeface="楷体_GB2312" pitchFamily="49"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sz="2300" b="0" i="0" u="none" baseline="0">
          <a:solidFill>
            <a:schemeClr val="tx1"/>
          </a:solidFill>
          <a:latin typeface="Verdana" pitchFamily="34" charset="0"/>
          <a:ea typeface="楷体_GB2312" pitchFamily="49"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sz="2000" b="0" i="0" u="none" baseline="0">
          <a:solidFill>
            <a:schemeClr val="tx1"/>
          </a:solidFill>
          <a:latin typeface="Verdana" pitchFamily="34" charset="0"/>
          <a:ea typeface="楷体_GB2312" pitchFamily="49"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sz="2000" b="0" i="0" u="none" baseline="0">
          <a:solidFill>
            <a:schemeClr val="tx1"/>
          </a:solidFill>
          <a:latin typeface="Verdana" pitchFamily="34" charset="0"/>
          <a:ea typeface="楷体_GB2312" pitchFamily="49" charset="-122"/>
        </a:defRPr>
      </a:lvl5pPr>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p:cNvGrpSpPr/>
        <p:nvPr/>
      </p:nvGrpSpPr>
      <p:grpSpPr/>
      <p:sp>
        <p:nvSpPr>
          <p:cNvPr id="65538" name=""/>
          <p:cNvSpPr/>
          <p:nvPr/>
        </p:nvSpPr>
        <p:spPr bwMode="ltGray">
          <a:xfrm>
            <a:off x="417512" y="1098550"/>
            <a:ext cx="438150" cy="474662"/>
          </a:xfrm>
          <a:prstGeom prst="rect">
            <a:avLst/>
          </a:prstGeom>
          <a:solidFill>
            <a:schemeClr val="accent2"/>
          </a:soli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39" name=""/>
          <p:cNvSpPr/>
          <p:nvPr/>
        </p:nvSpPr>
        <p:spPr bwMode="ltGray">
          <a:xfrm>
            <a:off x="800100" y="1098550"/>
            <a:ext cx="328612" cy="474662"/>
          </a:xfrm>
          <a:prstGeom prst="rect">
            <a:avLst/>
          </a:prstGeom>
          <a:gradFill rotWithShape="0">
            <a:gsLst>
              <a:gs pos="0">
                <a:schemeClr val="accent2"/>
              </a:gs>
              <a:gs pos="100000">
                <a:schemeClr val="bg1"/>
              </a:gs>
            </a:gsLst>
            <a:lin ang="0" scaled="1"/>
          </a:gra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0" name=""/>
          <p:cNvSpPr/>
          <p:nvPr/>
        </p:nvSpPr>
        <p:spPr bwMode="ltGray">
          <a:xfrm>
            <a:off x="541338" y="1520825"/>
            <a:ext cx="422275" cy="474662"/>
          </a:xfrm>
          <a:prstGeom prst="rect">
            <a:avLst/>
          </a:prstGeom>
          <a:solidFill>
            <a:schemeClr val="folHlink"/>
          </a:soli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1" name=""/>
          <p:cNvSpPr/>
          <p:nvPr/>
        </p:nvSpPr>
        <p:spPr bwMode="ltGray">
          <a:xfrm>
            <a:off x="911225" y="1520825"/>
            <a:ext cx="368300" cy="474662"/>
          </a:xfrm>
          <a:prstGeom prst="rect">
            <a:avLst/>
          </a:prstGeom>
          <a:gradFill rotWithShape="0">
            <a:gsLst>
              <a:gs pos="0">
                <a:schemeClr val="folHlink"/>
              </a:gs>
              <a:gs pos="100000">
                <a:schemeClr val="bg1"/>
              </a:gs>
            </a:gsLst>
            <a:lin ang="0" scaled="1"/>
          </a:gra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2" name=""/>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3" name=""/>
          <p:cNvSpPr/>
          <p:nvPr/>
        </p:nvSpPr>
        <p:spPr bwMode="gray">
          <a:xfrm>
            <a:off x="762000" y="990600"/>
            <a:ext cx="31750" cy="1052512"/>
          </a:xfrm>
          <a:prstGeom prst="rect">
            <a:avLst/>
          </a:prstGeom>
          <a:solidFill>
            <a:schemeClr val="bg2"/>
          </a:solidFill>
          <a:ln>
            <a:no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4" name=""/>
          <p:cNvSpPr/>
          <p:nvPr/>
        </p:nvSpPr>
        <p:spPr bwMode="gray">
          <a:xfrm>
            <a:off x="442912" y="1781175"/>
            <a:ext cx="8226425" cy="31750"/>
          </a:xfrm>
          <a:prstGeom prst="rect">
            <a:avLst/>
          </a:prstGeom>
          <a:gradFill rotWithShape="0">
            <a:gsLst>
              <a:gs pos="0">
                <a:schemeClr val="bg2"/>
              </a:gs>
              <a:gs pos="100000">
                <a:schemeClr val="bg1"/>
              </a:gs>
            </a:gsLst>
            <a:lin ang="0" scaled="1"/>
          </a:gradFill>
          <a:ln>
            <a:noFill/>
            <a:miter lim="800000"/>
          </a:ln>
          <a:effectLst/>
        </p:spPr>
        <p:txBody>
          <a:bodyPr wrap="none" anchor="ctr" anchorCtr="0">
            <a:no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65545" name=""/>
          <p:cNvSpPr/>
          <p:nvPr>
            <p:ph type="title"/>
          </p:nvPr>
        </p:nvSpPr>
        <p:spPr>
          <a:xfrm>
            <a:off x="1150938" y="617538"/>
            <a:ext cx="7793038" cy="1143000"/>
          </a:xfrm>
          <a:prstGeom prst="rect">
            <a:avLst/>
          </a:prstGeom>
          <a:noFill/>
          <a:ln>
            <a:noFill/>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ahoma" pitchFamily="34" charset="0"/>
                <a:ea typeface="宋体" pitchFamily="2" charset="-122"/>
              </a:defRPr>
            </a:lvl1pPr>
          </a:lstStyle>
          <a:p>
            <a:pPr lvl="0"/>
            <a:r>
              <a:t>单击此处编辑母版标题样式</a:t>
            </a:r>
          </a:p>
        </p:txBody>
      </p:sp>
      <p:sp>
        <p:nvSpPr>
          <p:cNvPr id="65546" name=""/>
          <p:cNvSpPr/>
          <p:nvPr>
            <p:ph type="body" idx="1"/>
          </p:nvPr>
        </p:nvSpPr>
        <p:spPr>
          <a:xfrm>
            <a:off x="1182688" y="2017712"/>
            <a:ext cx="7772400" cy="4114800"/>
          </a:xfrm>
          <a:prstGeom prst="rect">
            <a:avLst/>
          </a:prstGeom>
          <a:no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r>
              <a:t>单击此处编辑母版文本样式</a:t>
            </a:r>
          </a:p>
          <a:p>
            <a:pPr lvl="1"/>
            <a:r>
              <a:t>第二级</a:t>
            </a:r>
          </a:p>
          <a:p>
            <a:pPr lvl="2"/>
            <a:r>
              <a:t>第三级</a:t>
            </a:r>
          </a:p>
          <a:p>
            <a:pPr lvl="3"/>
            <a:r>
              <a:t>第四级</a:t>
            </a:r>
          </a:p>
          <a:p>
            <a:pPr lvl="4"/>
            <a:r>
              <a:t>第五级</a:t>
            </a:r>
          </a:p>
        </p:txBody>
      </p:sp>
      <p:sp>
        <p:nvSpPr>
          <p:cNvPr id="65547" name=""/>
          <p:cNvSpPr/>
          <p:nvPr>
            <p:ph type="dt" sz="half" idx="2"/>
          </p:nvPr>
        </p:nvSpPr>
        <p:spPr>
          <a:xfrm>
            <a:off x="914400" y="6324600"/>
            <a:ext cx="19050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endParaRPr sz="1400">
              <a:latin typeface="Tahoma" pitchFamily="34" charset="0"/>
            </a:endParaRPr>
          </a:p>
        </p:txBody>
      </p:sp>
      <p:sp>
        <p:nvSpPr>
          <p:cNvPr id="65548" name=""/>
          <p:cNvSpPr/>
          <p:nvPr>
            <p:ph type="ftr" sz="quarter" idx="3"/>
          </p:nvPr>
        </p:nvSpPr>
        <p:spPr>
          <a:xfrm>
            <a:off x="3352800" y="6324600"/>
            <a:ext cx="28956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ctr"/>
            <a:fld id="{F271FE87-BDCE-470C-89DF-248152ECFB34}" type="footer">
              <a:rPr sz="1400">
                <a:latin typeface="Tahoma" pitchFamily="34" charset="0"/>
              </a:rPr>
              <a:t/>
            </a:fld>
            <a:endParaRPr sz="1400">
              <a:latin typeface="Tahoma" pitchFamily="34" charset="0"/>
            </a:endParaRPr>
          </a:p>
        </p:txBody>
      </p:sp>
      <p:sp>
        <p:nvSpPr>
          <p:cNvPr id="65549" name=""/>
          <p:cNvSpPr/>
          <p:nvPr>
            <p:ph type="sldNum" sz="quarter" idx="4"/>
          </p:nvPr>
        </p:nvSpPr>
        <p:spPr>
          <a:xfrm>
            <a:off x="6781800" y="6324600"/>
            <a:ext cx="1905000" cy="457200"/>
          </a:xfrm>
          <a:prstGeom prst="rect">
            <a:avLst/>
          </a:prstGeom>
          <a:noFill/>
          <a:ln>
            <a:noFill/>
            <a:miter lim="800000"/>
          </a:ln>
        </p:spPr>
        <p:txBody>
          <a:bodyPr anchor="b"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r"/>
            <a:fld id="{CF9025FB-0B09-4A7E-AF4E-2304E85E044A}" type="slidenum">
              <a:rPr sz="1400">
                <a:latin typeface="Tahoma" pitchFamily="34" charset="0"/>
              </a:rPr>
              <a:t>*</a:t>
            </a:fld>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Lst>
  <p:transition/>
  <p:timing/>
  <p:hf sldNum="0" hdr="0" dt="0"/>
  <p:txStyles>
    <p:titleStyle>
      <a:lvl1pPr marL="0" indent="0" algn="l" defTabSz="914400" rtl="0" eaLnBrk="1" fontAlgn="base" hangingPunct="1">
        <a:lnSpc>
          <a:spcPct val="100000"/>
        </a:lnSpc>
        <a:spcBef>
          <a:spcPct val="0"/>
        </a:spcBef>
        <a:spcAft>
          <a:spcPct val="0"/>
        </a:spcAft>
        <a:buClrTx/>
        <a:buSzTx/>
        <a:buFontTx/>
        <a:buNone/>
        <a:defRPr kumimoji="0" sz="4400" b="0" i="0" u="none" baseline="0">
          <a:solidFill>
            <a:schemeClr val="tx2"/>
          </a:solidFill>
          <a:latin typeface="Tahoma" pitchFamily="34" charset="0"/>
          <a:ea typeface="宋体" pitchFamily="2" charset="-122"/>
        </a:defRPr>
      </a:lvl1pPr>
    </p:titleStyle>
    <p:body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sz="2000" b="0" i="0" u="none" baseline="0">
          <a:solidFill>
            <a:schemeClr val="tx1"/>
          </a:solidFill>
          <a:latin typeface="Tahoma" pitchFamily="34" charset="0"/>
          <a:ea typeface="楷体_GB2312" pitchFamily="49" charset="-122"/>
        </a:defRPr>
      </a:lvl5pPr>
    </p:bodyStyle>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pattFill prst="ltHorz">
          <a:fgClr>
            <a:schemeClr val="bg2"/>
          </a:fgClr>
          <a:bgClr>
            <a:schemeClr val="bg1"/>
          </a:bgClr>
        </a:pattFill>
      </p:bgPr>
    </p:bg>
    <p:spTree>
      <p:nvGrpSpPr>
        <p:cNvPr id="1" name=""/>
        <p:cNvGrpSpPr/>
        <p:nvPr/>
      </p:nvGrpSpPr>
      <p:grpSpPr/>
      <p:sp>
        <p:nvSpPr>
          <p:cNvPr id="203778" name=""/>
          <p:cNvSpPr/>
          <p:nvPr>
            <p:ph type="title"/>
          </p:nvPr>
        </p:nvSpPr>
        <p:spPr>
          <a:xfrm>
            <a:off x="574675" y="304800"/>
            <a:ext cx="8001000" cy="1216025"/>
          </a:xfrm>
          <a:prstGeom prst="rect">
            <a:avLst/>
          </a:prstGeom>
          <a:noFill/>
          <a:ln>
            <a:noFill/>
            <a:miter lim="800000"/>
          </a:ln>
        </p:spPr>
        <p:txBody>
          <a:bodyPr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3800" b="0" i="0" u="none" baseline="0">
                <a:solidFill>
                  <a:schemeClr val="tx2"/>
                </a:solidFill>
                <a:latin typeface="Verdana" pitchFamily="34" charset="0"/>
                <a:ea typeface="宋体" pitchFamily="2" charset="-122"/>
              </a:defRPr>
            </a:lvl1pPr>
          </a:lstStyle>
          <a:p>
            <a:pPr lvl="0"/>
            <a:r>
              <a:t>单击此处编辑母版标题样式</a:t>
            </a:r>
          </a:p>
        </p:txBody>
      </p:sp>
      <p:sp>
        <p:nvSpPr>
          <p:cNvPr id="203779" name=""/>
          <p:cNvSpPr/>
          <p:nvPr>
            <p:ph type="body" idx="1"/>
          </p:nvPr>
        </p:nvSpPr>
        <p:spPr>
          <a:xfrm>
            <a:off x="566738" y="1752600"/>
            <a:ext cx="8001000" cy="4267200"/>
          </a:xfrm>
          <a:prstGeom prst="rect">
            <a:avLst/>
          </a:prstGeom>
          <a:noFill/>
          <a:ln>
            <a:noFill/>
            <a:miter lim="800000"/>
          </a:ln>
        </p:spPr>
        <p:txBody>
          <a:bodyPr/>
          <a:lst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lang="zh-CN" altLang="en-US" sz="3000" b="0" i="0" u="none" baseline="0">
                <a:solidFill>
                  <a:schemeClr val="tx1"/>
                </a:solidFill>
                <a:latin typeface="Verdana" pitchFamily="34" charset="0"/>
                <a:ea typeface="宋体" pitchFamily="2"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600" b="0" i="0" u="none" baseline="0">
                <a:solidFill>
                  <a:schemeClr val="tx1"/>
                </a:solidFill>
                <a:latin typeface="Verdana" pitchFamily="34" charset="0"/>
                <a:ea typeface="宋体" pitchFamily="2"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lang="zh-CN" altLang="en-US" sz="2300" b="0" i="0" u="none" baseline="0">
                <a:solidFill>
                  <a:schemeClr val="tx1"/>
                </a:solidFill>
                <a:latin typeface="Verdana" pitchFamily="34" charset="0"/>
                <a:ea typeface="宋体" pitchFamily="2"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000" b="0" i="0" u="none" baseline="0">
                <a:solidFill>
                  <a:schemeClr val="tx1"/>
                </a:solidFill>
                <a:latin typeface="Verdana" pitchFamily="34" charset="0"/>
                <a:ea typeface="宋体" pitchFamily="2"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lang="zh-CN" altLang="en-US" sz="2000" b="0" i="0" u="none" baseline="0">
                <a:solidFill>
                  <a:schemeClr val="tx1"/>
                </a:solidFill>
                <a:latin typeface="Verdana"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203780" name=""/>
          <p:cNvSpPr/>
          <p:nvPr/>
        </p:nvSpPr>
        <p:spPr>
          <a:xfrm>
            <a:off x="609600" y="1566862"/>
            <a:ext cx="7958138" cy="109538"/>
          </a:xfrm>
          <a:custGeom>
            <a:avLst>
              <a:gd name="adj0" fmla="val 2708"/>
            </a:avLst>
            <a:gdLst>
              <a:gd name="GT1" fmla="*/ adj0 21600 100000"/>
              <a:gd name="G0" fmla="+- GT1 0 0"/>
            </a:gdLst>
            <a:rect l="l" t="t" r="r" b="b"/>
            <a:pathLst>
              <a:path w="1000" h="1000" stroke="0">
                <a:moveTo>
                  <a:pt x="0" y="0"/>
                </a:moveTo>
                <a:lnTo>
                  <a:pt x="G0" y="0"/>
                </a:lnTo>
                <a:lnTo>
                  <a:pt x="G0" y="1000"/>
                </a:lnTo>
                <a:lnTo>
                  <a:pt x="0" y="1000"/>
                </a:lnTo>
                <a:close/>
              </a:path>
              <a:path w="1000" h="1000">
                <a:moveTo>
                  <a:pt x="0" y="0"/>
                </a:moveTo>
                <a:lnTo>
                  <a:pt x="1000" y="0"/>
                </a:lnTo>
              </a:path>
            </a:pathLst>
          </a:custGeom>
          <a:solidFill>
            <a:schemeClr val="accent2"/>
          </a:solidFill>
          <a:ln>
            <a:solidFill>
              <a:schemeClr val="accent2"/>
            </a:solidFill>
            <a:round/>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endParaRPr sz="2400">
              <a:latin typeface="Times New Roman" pitchFamily="18" charset="0"/>
            </a:endParaRPr>
          </a:p>
        </p:txBody>
      </p:sp>
      <p:cxnSp>
        <p:nvCxnSpPr>
          <p:cNvPr id="203781" name=""/>
          <p:cNvCxnSpPr/>
          <p:nvPr/>
        </p:nvCxnSpPr>
        <p:spPr>
          <a:xfrm flipV="1">
            <a:off x="609600" y="6172200"/>
            <a:ext cx="7924800" cy="0"/>
          </a:xfrm>
          <a:prstGeom prst="line">
            <a:avLst/>
          </a:prstGeom>
          <a:noFill/>
          <a:ln w="3175">
            <a:solidFill>
              <a:schemeClr val="accent2"/>
            </a:solidFill>
            <a:miter lim="800000"/>
          </a:ln>
        </p:spPr>
      </p:cxnSp>
      <p:sp>
        <p:nvSpPr>
          <p:cNvPr id="203782" name=""/>
          <p:cNvSpPr/>
          <p:nvPr>
            <p:ph type="dt" sz="half" idx="2"/>
          </p:nvPr>
        </p:nvSpPr>
        <p:spPr>
          <a:xfrm>
            <a:off x="609600" y="6245225"/>
            <a:ext cx="19812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endParaRPr sz="1200">
              <a:latin typeface="Verdana" pitchFamily="34" charset="0"/>
            </a:endParaRPr>
          </a:p>
        </p:txBody>
      </p:sp>
      <p:sp>
        <p:nvSpPr>
          <p:cNvPr id="203783" name=""/>
          <p:cNvSpPr/>
          <p:nvPr>
            <p:ph type="ftr" sz="quarter" idx="3"/>
          </p:nvPr>
        </p:nvSpPr>
        <p:spPr>
          <a:xfrm>
            <a:off x="3124200" y="6245225"/>
            <a:ext cx="28956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ctr"/>
            <a:fld id="{D3C19F30-B409-4908-B872-B0BCED464E79}" type="footer">
              <a:rPr sz="1200">
                <a:latin typeface="Verdana" pitchFamily="34" charset="0"/>
              </a:rPr>
              <a:t/>
            </a:fld>
            <a:endParaRPr sz="1200">
              <a:latin typeface="Verdana" pitchFamily="34" charset="0"/>
            </a:endParaRPr>
          </a:p>
        </p:txBody>
      </p:sp>
      <p:sp>
        <p:nvSpPr>
          <p:cNvPr id="203784" name=""/>
          <p:cNvSpPr/>
          <p:nvPr>
            <p:ph type="sldNum" sz="quarter" idx="4"/>
          </p:nvPr>
        </p:nvSpPr>
        <p:spPr>
          <a:xfrm>
            <a:off x="6553200" y="6245225"/>
            <a:ext cx="1981200" cy="476250"/>
          </a:xfrm>
          <a:prstGeom prst="rect">
            <a:avLst/>
          </a:prstGeom>
          <a:noFill/>
          <a:ln>
            <a:noFill/>
            <a:miter lim="800000"/>
          </a:ln>
        </p:spPr>
        <p:txBody>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lvl="0" algn="r"/>
            <a:fld id="{0EFC9545-02E4-4C30-AE43-E392CAE7EBBC}" type="slidenum">
              <a:rPr sz="1200">
                <a:latin typeface="Verdana" pitchFamily="34" charset="0"/>
              </a:rPr>
              <a:t>*</a:t>
            </a:fld>
          </a:p>
        </p:txBody>
      </p:sp>
    </p:spTree>
  </p:cSld>
  <p:clrMap bg1="dk1" tx1="lt1" bg2="dk2" tx2="lt2" accent1="accent1" accent2="accent2" accent3="accent3" accent4="accent4" accent5="accent5" accent6="accent6" hlink="hlink" folHlink="folHlink"/>
  <p:sldLayoutIdLst>
    <p:sldLayoutId id="2147483666" r:id="rId1"/>
    <p:sldLayoutId id="2147483667" r:id="rId2"/>
  </p:sldLayoutIdLst>
  <p:transition/>
  <p:timing/>
  <p:txStyles>
    <p:titleStyle>
      <a:lvl1pPr marL="0" indent="0" algn="l" defTabSz="914400" rtl="0" eaLnBrk="1" fontAlgn="base" hangingPunct="1">
        <a:lnSpc>
          <a:spcPct val="100000"/>
        </a:lnSpc>
        <a:spcBef>
          <a:spcPct val="0"/>
        </a:spcBef>
        <a:spcAft>
          <a:spcPct val="0"/>
        </a:spcAft>
        <a:buClrTx/>
        <a:buSzTx/>
        <a:buFontTx/>
        <a:buNone/>
        <a:defRPr kumimoji="0" sz="3800" b="0" i="0" u="none" baseline="0">
          <a:solidFill>
            <a:schemeClr val="tx2"/>
          </a:solidFill>
          <a:latin typeface="Verdana" pitchFamily="34" charset="0"/>
          <a:ea typeface="宋体" pitchFamily="2" charset="-122"/>
        </a:defRPr>
      </a:lvl1pPr>
    </p:titleStyle>
    <p:body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sz="3000" b="0" i="0" u="none" baseline="0">
          <a:solidFill>
            <a:schemeClr val="tx1"/>
          </a:solidFill>
          <a:latin typeface="Verdana" pitchFamily="34" charset="0"/>
          <a:ea typeface="宋体" pitchFamily="2"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sz="2600" b="0" i="0" u="none" baseline="0">
          <a:solidFill>
            <a:schemeClr val="tx1"/>
          </a:solidFill>
          <a:latin typeface="Verdana" pitchFamily="34" charset="0"/>
          <a:ea typeface="宋体" pitchFamily="2"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sz="2300" b="0" i="0" u="none" baseline="0">
          <a:solidFill>
            <a:schemeClr val="tx1"/>
          </a:solidFill>
          <a:latin typeface="Verdana" pitchFamily="34" charset="0"/>
          <a:ea typeface="宋体" pitchFamily="2"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sz="2000" b="0" i="0" u="none" baseline="0">
          <a:solidFill>
            <a:schemeClr val="tx1"/>
          </a:solidFill>
          <a:latin typeface="Verdana" pitchFamily="34" charset="0"/>
          <a:ea typeface="宋体" pitchFamily="2"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sz="2000" b="0" i="0" u="none" baseline="0">
          <a:solidFill>
            <a:schemeClr val="tx1"/>
          </a:solidFill>
          <a:latin typeface="Verdana" pitchFamily="34"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xml" /><Relationship Id="rId3" Type="http://schemas.openxmlformats.org/officeDocument/2006/relationships/audio" Target="../media/media1.wav" /><Relationship Id="rId4" Type="http://schemas.openxmlformats.org/officeDocument/2006/relationships/audio" Target="../media/media2.wav"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0.xml" /><Relationship Id="rId3" Type="http://schemas.openxmlformats.org/officeDocument/2006/relationships/image" Target="../media/image1.wmf"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7.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8.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9.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0.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4.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5.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6.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37.xml" /><Relationship Id="rId3" Type="http://schemas.openxmlformats.org/officeDocument/2006/relationships/image" Target="../media/image2.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38.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9.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0.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1.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2.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3.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4.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5.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6.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7.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8.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805512607700602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0466" name=""/>
          <p:cNvSpPr/>
          <p:nvPr>
            <p:ph type="title"/>
          </p:nvPr>
        </p:nvSpPr>
        <p:spPr>
          <a:xfrm>
            <a:off x="574675" y="304800"/>
            <a:ext cx="8001000" cy="1216025"/>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0" lang="zh-CN" altLang="en-US" sz="3800" b="0" i="0" u="none" baseline="0">
                <a:solidFill>
                  <a:schemeClr val="tx2"/>
                </a:solidFill>
                <a:latin typeface="Verdana" pitchFamily="34" charset="0"/>
                <a:ea typeface="宋体" pitchFamily="2" charset="-122"/>
              </a:defRPr>
            </a:lvl1pPr>
          </a:lstStyle>
          <a:p>
            <a:pPr lvl="0"/>
            <a:r>
              <a:t>自主学习详细教学指导模式</a:t>
            </a:r>
          </a:p>
        </p:txBody>
      </p:sp>
      <p:sp>
        <p:nvSpPr>
          <p:cNvPr id="190467" name=""/>
          <p:cNvSpPr/>
          <p:nvPr>
            <p:ph type="body" idx="4294967295"/>
          </p:nvPr>
        </p:nvSpPr>
        <p:spPr>
          <a:xfrm>
            <a:off x="566738" y="1752600"/>
            <a:ext cx="8001000" cy="4267200"/>
          </a:xfrm>
          <a:prstGeom prst="rect">
            <a:avLst/>
          </a:prstGeom>
          <a:noFill/>
          <a:ln>
            <a:miter lim="800000"/>
          </a:ln>
        </p:spPr>
        <p:txBody>
          <a:bodyPr/>
          <a:lst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lang="zh-CN" altLang="en-US" sz="3000" b="0" i="0" u="none" baseline="0">
                <a:solidFill>
                  <a:schemeClr val="tx1"/>
                </a:solidFill>
                <a:latin typeface="Verdana" pitchFamily="34" charset="0"/>
                <a:ea typeface="楷体_GB2312" pitchFamily="49"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600" b="0" i="0" u="none" baseline="0">
                <a:solidFill>
                  <a:schemeClr val="tx1"/>
                </a:solidFill>
                <a:latin typeface="Verdana" pitchFamily="34" charset="0"/>
                <a:ea typeface="楷体_GB2312" pitchFamily="49"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lang="zh-CN" altLang="en-US" sz="2300" b="0" i="0" u="none" baseline="0">
                <a:solidFill>
                  <a:schemeClr val="tx1"/>
                </a:solidFill>
                <a:latin typeface="Verdana" pitchFamily="34" charset="0"/>
                <a:ea typeface="楷体_GB2312" pitchFamily="49"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000" b="0" i="0" u="none" baseline="0">
                <a:solidFill>
                  <a:schemeClr val="tx1"/>
                </a:solidFill>
                <a:latin typeface="Verdana" pitchFamily="34" charset="0"/>
                <a:ea typeface="楷体_GB2312" pitchFamily="49"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lang="zh-CN" altLang="en-US" sz="2000" b="0" i="0" u="none" baseline="0">
                <a:solidFill>
                  <a:schemeClr val="tx1"/>
                </a:solidFill>
                <a:latin typeface="Verdana" pitchFamily="34" charset="0"/>
                <a:ea typeface="楷体_GB2312" pitchFamily="49" charset="-122"/>
              </a:defRPr>
            </a:lvl5pPr>
          </a:lstStyle>
          <a:p>
            <a:pPr lvl="0"/>
            <a:r>
              <a:t>以人际互动为取向自主学习教学模式</a:t>
            </a:r>
          </a:p>
          <a:p>
            <a:pPr lvl="0"/>
            <a:r>
              <a:t>以意义建构为取向自主学习模式</a:t>
            </a:r>
          </a:p>
          <a:p>
            <a:pPr lvl="0"/>
            <a:r>
              <a:t>以学习自我调整为取向教学模式</a:t>
            </a:r>
          </a:p>
        </p:txBody>
      </p:sp>
      <p:sp>
        <p:nvSpPr>
          <p:cNvPr id="190468" name="Date Placeholder 3"/>
          <p:cNvSpPr>
            <a:spLocks noGrp="1"/>
          </p:cNvSpPr>
          <p:nvPr>
            <p:ph type="dt" sz="half" idx="2"/>
          </p:nvPr>
        </p:nvSpPr>
        <p:spPr/>
        <p:txBody>
          <a:bodyPr/>
          <a:lstStyle/>
          <a:p>
            <a:pPr lvl="0"/>
            <a:endParaRPr sz="1200">
              <a:latin typeface="Verdana" pitchFamily="34" charset="0"/>
            </a:endParaRPr>
          </a:p>
        </p:txBody>
      </p:sp>
      <p:sp>
        <p:nvSpPr>
          <p:cNvPr id="190469" name="Footer Placeholder 4"/>
          <p:cNvSpPr>
            <a:spLocks noGrp="1"/>
          </p:cNvSpPr>
          <p:nvPr>
            <p:ph type="ftr" sz="quarter" idx="3"/>
          </p:nvPr>
        </p:nvSpPr>
        <p:spPr/>
        <p:txBody>
          <a:bodyPr/>
          <a:lstStyle/>
          <a:p>
            <a:pPr lvl="0" algn="ctr"/>
            <a:fld id="{BC1B35C5-5C77-40C6-B34E-FA34B09C6127}" type="footer">
              <a:rPr sz="1200">
                <a:latin typeface="Verdana" pitchFamily="34" charset="0"/>
              </a:rPr>
              <a:t/>
            </a:fld>
            <a:endParaRPr sz="1200">
              <a:latin typeface="Verdana" pitchFamily="34" charset="0"/>
            </a:endParaRPr>
          </a:p>
        </p:txBody>
      </p:sp>
      <p:sp>
        <p:nvSpPr>
          <p:cNvPr id="190470" name="TextBox 19046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第1页</a:t>
            </a:r>
          </a:p>
        </p:txBody>
      </p:sp>
      <p:sp>
        <p:nvSpPr>
          <p:cNvPr id="190471" name="TextBox 19047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7586" name=""/>
          <p:cNvSpPr/>
          <p:nvPr>
            <p:ph type="ctrTitle"/>
          </p:nvPr>
        </p:nvSpPr>
        <p:spPr>
          <a:xfrm>
            <a:off x="827088" y="620712"/>
            <a:ext cx="7993062" cy="5832475"/>
          </a:xfrm>
          <a:prstGeom prst="rect">
            <a:avLst/>
          </a:prstGeom>
          <a:noFill/>
          <a:ln>
            <a:miter lim="800000"/>
          </a:ln>
        </p:spPr>
        <p:txBody>
          <a:bodyPr anchor="b" anchorCtr="0"/>
          <a:lstStyle/>
          <a:p>
            <a:pPr lvl="0"/>
            <a:r>
              <a:rPr sz="5400"/>
              <a:t> </a:t>
            </a:r>
            <a:endParaRPr sz="4000"/>
          </a:p>
        </p:txBody>
      </p:sp>
      <p:sp>
        <p:nvSpPr>
          <p:cNvPr id="67587" name=""/>
          <p:cNvSpPr/>
          <p:nvPr>
            <p:ph type="subTitle" idx="1"/>
          </p:nvPr>
        </p:nvSpPr>
        <p:spPr>
          <a:xfrm>
            <a:off x="539750" y="2565400"/>
            <a:ext cx="8223250" cy="3671888"/>
          </a:xfrm>
          <a:prstGeom prst="rect">
            <a:avLst/>
          </a:prstGeom>
          <a:noFill/>
          <a:ln>
            <a:miter lim="800000"/>
          </a:ln>
        </p:spPr>
        <p:txBody>
          <a:bodyPr/>
          <a:lstStyle/>
          <a:p>
            <a:pPr lvl="0" fontAlgn="ctr"/>
            <a:endParaRPr sz="4000">
              <a:ea typeface="楷体_GB2312" pitchFamily="49" charset="-122"/>
            </a:endParaRPr>
          </a:p>
          <a:p>
            <a:pPr lvl="0" fontAlgn="ctr"/>
            <a:r>
              <a:rPr sz="7200" b="1">
                <a:solidFill>
                  <a:schemeClr val="bg2"/>
                </a:solidFill>
                <a:latin typeface="华文行楷" pitchFamily="2" charset="-122"/>
                <a:ea typeface="华文行楷" pitchFamily="2" charset="-122"/>
              </a:rPr>
              <a:t>一、</a:t>
            </a:r>
            <a:r>
              <a:rPr sz="6000" b="1">
                <a:solidFill>
                  <a:schemeClr val="bg2"/>
                </a:solidFill>
                <a:latin typeface="华文行楷" pitchFamily="2" charset="-122"/>
                <a:ea typeface="华文行楷" pitchFamily="2" charset="-122"/>
              </a:rPr>
              <a:t>自我调整学习模式</a:t>
            </a:r>
          </a:p>
          <a:p>
            <a:pPr lvl="0" fontAlgn="ctr"/>
            <a:r>
              <a:rPr sz="4000">
                <a:solidFill>
                  <a:schemeClr val="bg2"/>
                </a:solidFill>
                <a:latin typeface="华文行楷" pitchFamily="2" charset="-122"/>
                <a:ea typeface="华文行楷" pitchFamily="2" charset="-122"/>
              </a:rPr>
              <a:t>      </a:t>
            </a:r>
            <a:endParaRPr sz="4400" b="1">
              <a:solidFill>
                <a:srgbClr val="FF3300"/>
              </a:solidFill>
              <a:latin typeface="华文行楷" pitchFamily="2" charset="-122"/>
              <a:ea typeface="华文行楷" pitchFamily="2" charset="-122"/>
            </a:endParaRPr>
          </a:p>
        </p:txBody>
      </p:sp>
      <p:sp>
        <p:nvSpPr>
          <p:cNvPr id="67588" name=""/>
          <p:cNvSpPr>
            <a:spLocks noGrp="1"/>
          </p:cNvSpPr>
          <p:nvPr>
            <p:ph type="dt" sz="half" idx="2"/>
          </p:nvPr>
        </p:nvSpPr>
        <p:spPr/>
        <p:txBody>
          <a:bodyPr anchor="b" anchorCtr="0"/>
          <a:lstStyle/>
          <a:p>
            <a:pPr lvl="0"/>
            <a:endParaRPr sz="1400">
              <a:solidFill>
                <a:schemeClr val="bg2"/>
              </a:solidFill>
              <a:latin typeface="Tahoma" pitchFamily="34" charset="0"/>
            </a:endParaRPr>
          </a:p>
        </p:txBody>
      </p:sp>
      <p:sp>
        <p:nvSpPr>
          <p:cNvPr id="67589" name=""/>
          <p:cNvSpPr>
            <a:spLocks noGrp="1"/>
          </p:cNvSpPr>
          <p:nvPr>
            <p:ph type="ftr" sz="quarter" idx="3"/>
          </p:nvPr>
        </p:nvSpPr>
        <p:spPr/>
        <p:txBody>
          <a:bodyPr anchor="b" anchorCtr="0"/>
          <a:lstStyle/>
          <a:p>
            <a:pPr lvl="0" algn="ctr"/>
            <a:fld id="{C80756EA-222D-4EC4-B4FC-72722235DA7E}" type="footer">
              <a:rPr sz="1400">
                <a:solidFill>
                  <a:schemeClr val="bg2"/>
                </a:solidFill>
                <a:latin typeface="Tahoma" pitchFamily="34" charset="0"/>
              </a:rPr>
              <a:t/>
            </a:fld>
            <a:endParaRPr sz="1400">
              <a:solidFill>
                <a:schemeClr val="bg2"/>
              </a:solidFill>
              <a:latin typeface="Tahoma" pitchFamily="34" charset="0"/>
            </a:endParaRPr>
          </a:p>
        </p:txBody>
      </p:sp>
      <p:sp>
        <p:nvSpPr>
          <p:cNvPr id="67590" name="TextBox 6758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第2页</a:t>
            </a:r>
          </a:p>
        </p:txBody>
      </p:sp>
      <p:sp>
        <p:nvSpPr>
          <p:cNvPr id="67591" name="TextBox 6759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67586"/>
                                        </p:tgtEl>
                                        <p:attrNameLst>
                                          <p:attrName>style.visibility</p:attrName>
                                        </p:attrNameLst>
                                      </p:cBhvr>
                                      <p:to>
                                        <p:strVal val="visible"/>
                                      </p:to>
                                    </p:set>
                                    <p:anim calcmode="lin" valueType="num">
                                      <p:cBhvr additive="base">
                                        <p:cTn id="7" dur="500" fill="hold"/>
                                        <p:tgtEl>
                                          <p:spTgt spid="67586"/>
                                        </p:tgtEl>
                                        <p:attrNameLst>
                                          <p:attrName>ppt_x</p:attrName>
                                        </p:attrNameLst>
                                      </p:cBhvr>
                                      <p:tavLst>
                                        <p:tav tm="0">
                                          <p:val>
                                            <p:strVal val="0-#ppt_w/2"/>
                                          </p:val>
                                        </p:tav>
                                        <p:tav tm="100000">
                                          <p:val>
                                            <p:strVal val="#ppt_x"/>
                                          </p:val>
                                        </p:tav>
                                      </p:tavLst>
                                    </p:anim>
                                    <p:anim calcmode="lin" valueType="num">
                                      <p:cBhvr additive="base">
                                        <p:cTn id="8" dur="500" fill="hold"/>
                                        <p:tgtEl>
                                          <p:spTgt spid="67586"/>
                                        </p:tgtEl>
                                        <p:attrNameLst>
                                          <p:attrName>ppt_y</p:attrName>
                                        </p:attrNameLst>
                                      </p:cBhvr>
                                      <p:tavLst>
                                        <p:tav tm="0">
                                          <p:val>
                                            <p:strVal val="#ppt_y"/>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3" name="LASER.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dur="500" fill="hold" grpId="1" nodeType="clickEffect">
                                  <p:stCondLst>
                                    <p:cond delay="0"/>
                                  </p:stCondLst>
                                  <p:childTnLst>
                                    <p:set>
                                      <p:cBhvr additive="base">
                                        <p:cTn id="12" dur="1" fill="hold">
                                          <p:stCondLst>
                                            <p:cond delay="0"/>
                                          </p:stCondLst>
                                        </p:cTn>
                                        <p:tgtEl>
                                          <p:spTgt spid="67587">
                                            <p:txEl>
                                              <p:pRg st="1" end="1"/>
                                            </p:txEl>
                                          </p:spTgt>
                                        </p:tgtEl>
                                        <p:attrNameLst>
                                          <p:attrName>style.visibility</p:attrName>
                                        </p:attrNameLst>
                                      </p:cBhvr>
                                      <p:to>
                                        <p:strVal val="visible"/>
                                      </p:to>
                                    </p:set>
                                    <p:anim calcmode="lin" valueType="num">
                                      <p:cBhvr additive="base">
                                        <p:cTn id="13" dur="500" fill="hold"/>
                                        <p:tgtEl>
                                          <p:spTgt spid="675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587">
                                            <p:txEl>
                                              <p:pRg st="1" end="1"/>
                                            </p:txEl>
                                          </p:spTgt>
                                        </p:tgtEl>
                                        <p:attrNameLst>
                                          <p:attrName>ppt_y</p:attrName>
                                        </p:attrNameLst>
                                      </p:cBhvr>
                                      <p:tavLst>
                                        <p:tav tm="0">
                                          <p:val>
                                            <p:strVal val="1+#ppt_h/2"/>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4" name="TYPE.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grpId="1" nodeType="clickEffect">
                                  <p:stCondLst>
                                    <p:cond delay="0"/>
                                  </p:stCondLst>
                                  <p:childTnLst>
                                    <p:set>
                                      <p:cBhvr additive="base">
                                        <p:cTn id="18" dur="1" fill="hold">
                                          <p:stCondLst>
                                            <p:cond delay="0"/>
                                          </p:stCondLst>
                                        </p:cTn>
                                        <p:tgtEl>
                                          <p:spTgt spid="67587">
                                            <p:txEl>
                                              <p:pRg st="2" end="2"/>
                                            </p:txEl>
                                          </p:spTgt>
                                        </p:tgtEl>
                                        <p:attrNameLst>
                                          <p:attrName>style.visibility</p:attrName>
                                        </p:attrNameLst>
                                      </p:cBhvr>
                                      <p:to>
                                        <p:strVal val="visible"/>
                                      </p:to>
                                    </p:set>
                                    <p:anim calcmode="lin" valueType="num">
                                      <p:cBhvr additive="base">
                                        <p:cTn id="19" dur="500" fill="hold"/>
                                        <p:tgtEl>
                                          <p:spTgt spid="675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7587">
                                            <p:txEl>
                                              <p:pRg st="2" end="2"/>
                                            </p:txEl>
                                          </p:spTgt>
                                        </p:tgtEl>
                                        <p:attrNameLst>
                                          <p:attrName>ppt_y</p:attrName>
                                        </p:attrNameLst>
                                      </p:cBhvr>
                                      <p:tavLst>
                                        <p:tav tm="0">
                                          <p:val>
                                            <p:strVal val="1+#ppt_h/2"/>
                                          </p:val>
                                        </p:tav>
                                        <p:tav tm="100000">
                                          <p:val>
                                            <p:strVal val="#ppt_y"/>
                                          </p:val>
                                        </p:tav>
                                      </p:tavLst>
                                    </p:anim>
                                  </p:childTnLst>
                                  <p:subTnLst>
                                    <p:audio>
                                      <p:cMediaNode>
                                        <p:cTn repeatDur="-9223372036854775808" display="0" masterRel="sameClick">
                                          <p:stCondLst>
                                            <p:cond evt="onStopAudio" delay="0">
                                              <p:tgtEl>
                                                <p:sldTgt/>
                                              </p:tgtEl>
                                            </p:cond>
                                          </p:stCondLst>
                                        </p:cTn>
                                        <p:tgtEl>
                                          <p:sndTgt r:embed="rId4"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1" uiExpand="1" build="p"/>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8658" name=""/>
          <p:cNvSpPr/>
          <p:nvPr>
            <p:ph type="title"/>
          </p:nvPr>
        </p:nvSpPr>
        <p:spPr>
          <a:xfrm>
            <a:off x="1150938" y="617538"/>
            <a:ext cx="7793038" cy="1143000"/>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ahoma" pitchFamily="34" charset="0"/>
                <a:ea typeface="宋体" pitchFamily="2" charset="-122"/>
              </a:defRPr>
            </a:lvl1pPr>
          </a:lstStyle>
          <a:p>
            <a:pPr lvl="0"/>
            <a:r>
              <a:t>自我调整策略开发模式</a:t>
            </a:r>
          </a:p>
        </p:txBody>
      </p:sp>
      <p:sp>
        <p:nvSpPr>
          <p:cNvPr id="198659" name=""/>
          <p:cNvSpPr/>
          <p:nvPr>
            <p:ph type="body" idx="4294967295"/>
          </p:nvPr>
        </p:nvSpPr>
        <p:spPr>
          <a:xfrm>
            <a:off x="1182688" y="2017712"/>
            <a:ext cx="7772400" cy="45799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r>
              <a:rPr sz="2800">
                <a:ea typeface="楷体_GB2312" pitchFamily="49" charset="-122"/>
              </a:rPr>
              <a:t>该教学模式以改进学生写作能力为主要目的，以教会学生自主利用写作策略为主要路径。这种教学涉及到：帮助学生掌握成功写作所需要高水平认知过程；指导学生对有效写作策略进行自动、反思、自我调整性利用；增长关于好作品特性知识；形成一个对写作以及对自己作为一名写作者积极态度。</a:t>
            </a:r>
          </a:p>
        </p:txBody>
      </p:sp>
      <p:sp>
        <p:nvSpPr>
          <p:cNvPr id="198660" name="Date Placeholder 3"/>
          <p:cNvSpPr>
            <a:spLocks noGrp="1"/>
          </p:cNvSpPr>
          <p:nvPr>
            <p:ph type="dt" sz="half" idx="2"/>
          </p:nvPr>
        </p:nvSpPr>
        <p:spPr/>
        <p:txBody>
          <a:bodyPr/>
          <a:lstStyle/>
          <a:p>
            <a:pPr lvl="0"/>
            <a:endParaRPr sz="1400">
              <a:latin typeface="Tahoma" pitchFamily="34" charset="0"/>
            </a:endParaRPr>
          </a:p>
        </p:txBody>
      </p:sp>
      <p:sp>
        <p:nvSpPr>
          <p:cNvPr id="198661" name="Footer Placeholder 4"/>
          <p:cNvSpPr>
            <a:spLocks noGrp="1"/>
          </p:cNvSpPr>
          <p:nvPr>
            <p:ph type="ftr" sz="quarter" idx="3"/>
          </p:nvPr>
        </p:nvSpPr>
        <p:spPr/>
        <p:txBody>
          <a:bodyPr/>
          <a:lstStyle/>
          <a:p>
            <a:pPr lvl="0" algn="ctr"/>
            <a:fld id="{A6887A5F-087D-44CC-9B06-830E68E559A0}" type="footer">
              <a:rPr sz="1400">
                <a:latin typeface="Tahoma" pitchFamily="34" charset="0"/>
              </a:rPr>
              <a:t/>
            </a:fld>
            <a:endParaRPr sz="1400">
              <a:latin typeface="Tahoma" pitchFamily="34" charset="0"/>
            </a:endParaRPr>
          </a:p>
        </p:txBody>
      </p:sp>
      <p:sp>
        <p:nvSpPr>
          <p:cNvPr id="198662" name="TextBox 19866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第3页</a:t>
            </a:r>
          </a:p>
        </p:txBody>
      </p:sp>
      <p:sp>
        <p:nvSpPr>
          <p:cNvPr id="198663" name="TextBox 19866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9683" name=""/>
          <p:cNvSpPr/>
          <p:nvPr>
            <p:ph type="body" idx="4294967295"/>
          </p:nvPr>
        </p:nvSpPr>
        <p:spPr>
          <a:xfrm>
            <a:off x="1182688" y="2017712"/>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r>
              <a:t>该模式特性：</a:t>
            </a:r>
          </a:p>
          <a:p>
            <a:pPr lvl="1"/>
            <a:r>
              <a:t>互动性学习</a:t>
            </a:r>
          </a:p>
          <a:p>
            <a:pPr lvl="1"/>
            <a:r>
              <a:t>个别化</a:t>
            </a:r>
          </a:p>
          <a:p>
            <a:pPr lvl="1"/>
            <a:r>
              <a:t>以原则为基础教学</a:t>
            </a:r>
          </a:p>
          <a:p>
            <a:pPr lvl="1"/>
            <a:r>
              <a:t>发展过程。</a:t>
            </a:r>
          </a:p>
        </p:txBody>
      </p:sp>
      <p:sp>
        <p:nvSpPr>
          <p:cNvPr id="199684" name=""/>
          <p:cNvSpPr/>
          <p:nvPr>
            <p:ph type="title"/>
          </p:nvPr>
        </p:nvSpPr>
        <p:spPr>
          <a:xfrm>
            <a:off x="1150938" y="617538"/>
            <a:ext cx="7793038" cy="1143000"/>
          </a:xfrm>
          <a:prstGeom prst="rect">
            <a:avLst/>
          </a:prstGeom>
          <a:noFill/>
          <a:ln>
            <a:noFill/>
            <a:miter lim="800000"/>
          </a:ln>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ahoma" pitchFamily="34" charset="0"/>
                <a:ea typeface="宋体" pitchFamily="2" charset="-122"/>
              </a:defRPr>
            </a:lvl1pPr>
          </a:lstStyle>
          <a:p>
            <a:pPr lvl="0"/>
            <a:r>
              <a:t>自我调整策略开发模式</a:t>
            </a:r>
          </a:p>
        </p:txBody>
      </p:sp>
      <p:sp>
        <p:nvSpPr>
          <p:cNvPr id="199685" name="Date Placeholder 3"/>
          <p:cNvSpPr>
            <a:spLocks noGrp="1"/>
          </p:cNvSpPr>
          <p:nvPr>
            <p:ph type="dt" sz="half" idx="2"/>
          </p:nvPr>
        </p:nvSpPr>
        <p:spPr/>
        <p:txBody>
          <a:bodyPr/>
          <a:lstStyle/>
          <a:p>
            <a:pPr lvl="0"/>
            <a:endParaRPr sz="1400">
              <a:latin typeface="Tahoma" pitchFamily="34" charset="0"/>
            </a:endParaRPr>
          </a:p>
        </p:txBody>
      </p:sp>
      <p:sp>
        <p:nvSpPr>
          <p:cNvPr id="199686" name="Footer Placeholder 4"/>
          <p:cNvSpPr>
            <a:spLocks noGrp="1"/>
          </p:cNvSpPr>
          <p:nvPr>
            <p:ph type="ftr" sz="quarter" idx="3"/>
          </p:nvPr>
        </p:nvSpPr>
        <p:spPr/>
        <p:txBody>
          <a:bodyPr/>
          <a:lstStyle/>
          <a:p>
            <a:pPr lvl="0" algn="ctr"/>
            <a:fld id="{317CC7B2-2072-4F9E-9BB7-635382778311}" type="footer">
              <a:rPr sz="1400">
                <a:latin typeface="Tahoma" pitchFamily="34" charset="0"/>
              </a:rPr>
              <a:t/>
            </a:fld>
            <a:endParaRPr sz="1400">
              <a:latin typeface="Tahoma" pitchFamily="34" charset="0"/>
            </a:endParaRPr>
          </a:p>
        </p:txBody>
      </p:sp>
      <p:sp>
        <p:nvSpPr>
          <p:cNvPr id="199687" name="TextBox 19968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第4页</a:t>
            </a:r>
          </a:p>
        </p:txBody>
      </p:sp>
      <p:sp>
        <p:nvSpPr>
          <p:cNvPr id="199688" name="TextBox 19968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第4页</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0707" name=""/>
          <p:cNvSpPr/>
          <p:nvPr>
            <p:ph type="body" idx="4294967295"/>
          </p:nvPr>
        </p:nvSpPr>
        <p:spPr>
          <a:xfrm>
            <a:off x="1182688" y="2017712"/>
            <a:ext cx="7772400" cy="41148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r>
              <a:t>六个阶段：</a:t>
            </a:r>
          </a:p>
          <a:p>
            <a:pPr lvl="1"/>
            <a:r>
              <a:t>形成背景知识</a:t>
            </a:r>
          </a:p>
          <a:p>
            <a:pPr lvl="1"/>
            <a:r>
              <a:t>讨论</a:t>
            </a:r>
          </a:p>
          <a:p>
            <a:pPr lvl="1"/>
            <a:r>
              <a:t>示范</a:t>
            </a:r>
          </a:p>
          <a:p>
            <a:pPr lvl="1"/>
            <a:r>
              <a:t>记忆</a:t>
            </a:r>
          </a:p>
          <a:p>
            <a:pPr lvl="1"/>
            <a:r>
              <a:t>独立操作</a:t>
            </a:r>
          </a:p>
        </p:txBody>
      </p:sp>
      <p:sp>
        <p:nvSpPr>
          <p:cNvPr id="200708" name=""/>
          <p:cNvSpPr/>
          <p:nvPr>
            <p:ph type="title"/>
          </p:nvPr>
        </p:nvSpPr>
        <p:spPr>
          <a:xfrm>
            <a:off x="1150938" y="617538"/>
            <a:ext cx="7793038" cy="1143000"/>
          </a:xfrm>
          <a:prstGeom prst="rect">
            <a:avLst/>
          </a:prstGeom>
          <a:noFill/>
          <a:ln>
            <a:noFill/>
            <a:miter lim="800000"/>
          </a:ln>
        </p:spPr>
        <p:txBody>
          <a:bodyPr rot="0" vert="horz" wrap="square" lIns="91440" tIns="45720" rIns="91440" bIns="45720" anchor="b"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4400" b="0" i="0" u="none" baseline="0">
                <a:solidFill>
                  <a:schemeClr val="tx2"/>
                </a:solidFill>
                <a:latin typeface="Tahoma" pitchFamily="34" charset="0"/>
                <a:ea typeface="宋体" pitchFamily="2" charset="-122"/>
              </a:defRPr>
            </a:lvl1pPr>
          </a:lstStyle>
          <a:p>
            <a:pPr lvl="0"/>
            <a:r>
              <a:t>自我调整策略开发模式</a:t>
            </a:r>
          </a:p>
        </p:txBody>
      </p:sp>
      <p:sp>
        <p:nvSpPr>
          <p:cNvPr id="200709" name="Date Placeholder 3"/>
          <p:cNvSpPr>
            <a:spLocks noGrp="1"/>
          </p:cNvSpPr>
          <p:nvPr>
            <p:ph type="dt" sz="half" idx="2"/>
          </p:nvPr>
        </p:nvSpPr>
        <p:spPr/>
        <p:txBody>
          <a:bodyPr/>
          <a:lstStyle/>
          <a:p>
            <a:pPr lvl="0"/>
            <a:endParaRPr sz="1400">
              <a:latin typeface="Tahoma" pitchFamily="34" charset="0"/>
            </a:endParaRPr>
          </a:p>
        </p:txBody>
      </p:sp>
      <p:sp>
        <p:nvSpPr>
          <p:cNvPr id="200710" name="Footer Placeholder 4"/>
          <p:cNvSpPr>
            <a:spLocks noGrp="1"/>
          </p:cNvSpPr>
          <p:nvPr>
            <p:ph type="ftr" sz="quarter" idx="3"/>
          </p:nvPr>
        </p:nvSpPr>
        <p:spPr/>
        <p:txBody>
          <a:bodyPr/>
          <a:lstStyle/>
          <a:p>
            <a:pPr lvl="0" algn="ctr"/>
            <a:fld id="{DCC91ECB-AD18-4A44-A410-96543BD34B2B}" type="footer">
              <a:rPr sz="1400">
                <a:latin typeface="Tahoma" pitchFamily="34" charset="0"/>
              </a:rPr>
              <a:t/>
            </a:fld>
            <a:endParaRPr sz="1400">
              <a:latin typeface="Tahoma" pitchFamily="34" charset="0"/>
            </a:endParaRPr>
          </a:p>
        </p:txBody>
      </p:sp>
      <p:sp>
        <p:nvSpPr>
          <p:cNvPr id="200711" name="TextBox 20071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第5页</a:t>
            </a:r>
          </a:p>
        </p:txBody>
      </p:sp>
      <p:sp>
        <p:nvSpPr>
          <p:cNvPr id="200712" name="TextBox 20071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第5页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1682" name=""/>
          <p:cNvSpPr/>
          <p:nvPr>
            <p:ph type="body" idx="4294967295"/>
          </p:nvPr>
        </p:nvSpPr>
        <p:spPr>
          <a:xfrm>
            <a:off x="468312" y="1700212"/>
            <a:ext cx="8447088" cy="439578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endParaRPr b="1"/>
          </a:p>
          <a:p>
            <a:pPr lvl="0" algn="ctr">
              <a:buNone/>
            </a:pPr>
            <a:endParaRPr b="1"/>
          </a:p>
          <a:p>
            <a:pPr lvl="0" algn="ctr">
              <a:buNone/>
            </a:pPr>
            <a:endParaRPr b="1"/>
          </a:p>
          <a:p>
            <a:pPr lvl="0" algn="ctr">
              <a:buNone/>
            </a:pPr>
            <a:r>
              <a:rPr sz="4000" b="1">
                <a:solidFill>
                  <a:schemeClr val="bg2"/>
                </a:solidFill>
              </a:rPr>
              <a:t>（一）、自我调整学习一个案例</a:t>
            </a:r>
          </a:p>
        </p:txBody>
      </p:sp>
      <p:sp>
        <p:nvSpPr>
          <p:cNvPr id="71683" name="Date Placeholder 3"/>
          <p:cNvSpPr>
            <a:spLocks noGrp="1"/>
          </p:cNvSpPr>
          <p:nvPr>
            <p:ph type="dt" sz="half" idx="2"/>
          </p:nvPr>
        </p:nvSpPr>
        <p:spPr/>
        <p:txBody>
          <a:bodyPr/>
          <a:lstStyle/>
          <a:p>
            <a:pPr lvl="0"/>
            <a:endParaRPr sz="1400">
              <a:latin typeface="Tahoma" pitchFamily="34" charset="0"/>
            </a:endParaRPr>
          </a:p>
        </p:txBody>
      </p:sp>
      <p:sp>
        <p:nvSpPr>
          <p:cNvPr id="71684" name="Footer Placeholder 4"/>
          <p:cNvSpPr>
            <a:spLocks noGrp="1"/>
          </p:cNvSpPr>
          <p:nvPr>
            <p:ph type="ftr" sz="quarter" idx="3"/>
          </p:nvPr>
        </p:nvSpPr>
        <p:spPr/>
        <p:txBody>
          <a:bodyPr/>
          <a:lstStyle/>
          <a:p>
            <a:pPr lvl="0" algn="ctr"/>
            <a:fld id="{147FFD30-44CD-43A5-9D84-A5E8BE9EF771}" type="footer">
              <a:rPr sz="1400">
                <a:latin typeface="Tahoma" pitchFamily="34" charset="0"/>
              </a:rPr>
              <a:t/>
            </a:fld>
            <a:endParaRPr sz="1400">
              <a:latin typeface="Tahoma" pitchFamily="34" charset="0"/>
            </a:endParaRPr>
          </a:p>
        </p:txBody>
      </p:sp>
      <p:sp>
        <p:nvSpPr>
          <p:cNvPr id="71685" name="TextBox 7168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第6页</a:t>
            </a:r>
          </a:p>
        </p:txBody>
      </p:sp>
      <p:sp>
        <p:nvSpPr>
          <p:cNvPr id="71686" name="TextBox 7168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第6页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706" name=""/>
          <p:cNvSpPr/>
          <p:nvPr>
            <p:ph type="body" idx="4294967295"/>
          </p:nvPr>
        </p:nvSpPr>
        <p:spPr>
          <a:xfrm>
            <a:off x="539750" y="333375"/>
            <a:ext cx="8208962" cy="652462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t>          </a:t>
            </a:r>
            <a:r>
              <a:rPr>
                <a:solidFill>
                  <a:schemeClr val="bg2"/>
                </a:solidFill>
              </a:rPr>
              <a:t>埃米尔和莫妮卡是两位高中生。在平时学习中，埃米尔各门功课成绩较好，莫妮卡学习成绩不抱负。在一个相关《环境污染对生态系统破坏》单元学习中，老师采用了以自学为主教学办法，要求两位同窗依据所发给单元学习材料来自学，勉励同窗之间开展讨论，也能够请教老师。单元学习结束后要进行检测。测验题型除了一些客观性试题之外，</a:t>
            </a:r>
            <a:r>
              <a:rPr>
                <a:solidFill>
                  <a:srgbClr val="0000FF"/>
                </a:solidFill>
              </a:rPr>
              <a:t>重点将放在叙述题</a:t>
            </a:r>
            <a:r>
              <a:rPr>
                <a:solidFill>
                  <a:schemeClr val="bg2"/>
                </a:solidFill>
              </a:rPr>
              <a:t>，用以检查两位同窗在学习这一单元之后，对环境污染为何对生态造成了如此破坏有比较进一步理解。</a:t>
            </a:r>
          </a:p>
        </p:txBody>
      </p:sp>
      <p:sp>
        <p:nvSpPr>
          <p:cNvPr id="72707" name="Date Placeholder 3"/>
          <p:cNvSpPr>
            <a:spLocks noGrp="1"/>
          </p:cNvSpPr>
          <p:nvPr>
            <p:ph type="dt" sz="half" idx="2"/>
          </p:nvPr>
        </p:nvSpPr>
        <p:spPr/>
        <p:txBody>
          <a:bodyPr/>
          <a:lstStyle/>
          <a:p>
            <a:pPr lvl="0"/>
            <a:endParaRPr sz="1400">
              <a:latin typeface="Tahoma" pitchFamily="34" charset="0"/>
            </a:endParaRPr>
          </a:p>
        </p:txBody>
      </p:sp>
      <p:sp>
        <p:nvSpPr>
          <p:cNvPr id="72708" name="Footer Placeholder 4"/>
          <p:cNvSpPr>
            <a:spLocks noGrp="1"/>
          </p:cNvSpPr>
          <p:nvPr>
            <p:ph type="ftr" sz="quarter" idx="3"/>
          </p:nvPr>
        </p:nvSpPr>
        <p:spPr/>
        <p:txBody>
          <a:bodyPr/>
          <a:lstStyle/>
          <a:p>
            <a:pPr lvl="0" algn="ctr"/>
            <a:fld id="{60441F68-7360-4139-8A81-5C3667F27199}" type="footer">
              <a:rPr sz="1400">
                <a:latin typeface="Tahoma" pitchFamily="34" charset="0"/>
              </a:rPr>
              <a:t/>
            </a:fld>
            <a:endParaRPr sz="1400">
              <a:latin typeface="Tahoma" pitchFamily="34" charset="0"/>
            </a:endParaRPr>
          </a:p>
        </p:txBody>
      </p:sp>
      <p:sp>
        <p:nvSpPr>
          <p:cNvPr id="72709" name="TextBox 7270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第7页</a:t>
            </a:r>
          </a:p>
        </p:txBody>
      </p:sp>
      <p:sp>
        <p:nvSpPr>
          <p:cNvPr id="72710" name="TextBox 7270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第7页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3730" name=""/>
          <p:cNvSpPr/>
          <p:nvPr>
            <p:ph type="body" idx="4294967295"/>
          </p:nvPr>
        </p:nvSpPr>
        <p:spPr>
          <a:xfrm>
            <a:off x="900112" y="549275"/>
            <a:ext cx="8015288" cy="5759450"/>
          </a:xfrm>
          <a:prstGeom prst="rect">
            <a:avLst/>
          </a:prstGeom>
          <a:solidFill>
            <a:schemeClr val="bg1"/>
          </a:solidFill>
          <a:ln>
            <a:noFill/>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rPr sz="2800"/>
              <a:t>          </a:t>
            </a:r>
            <a:r>
              <a:rPr sz="3600">
                <a:solidFill>
                  <a:srgbClr val="CA1A6A"/>
                </a:solidFill>
              </a:rPr>
              <a:t>埃米尔</a:t>
            </a:r>
            <a:r>
              <a:rPr sz="3600">
                <a:solidFill>
                  <a:schemeClr val="bg2"/>
                </a:solidFill>
              </a:rPr>
              <a:t>对于这次学习和测验稍稍有些不安。一个原因是测验时间刚好是在一场篮球赛后进行，另一个原因是她觉得自己对叙述题测验形式有点不适应。即使她自认为是一个刻苦用功学生，</a:t>
            </a:r>
            <a:r>
              <a:rPr sz="3600">
                <a:solidFill>
                  <a:srgbClr val="0000FF"/>
                </a:solidFill>
              </a:rPr>
              <a:t>但知道自己对回答叙述题并不擅长，</a:t>
            </a:r>
            <a:r>
              <a:rPr sz="3600">
                <a:solidFill>
                  <a:schemeClr val="bg2"/>
                </a:solidFill>
              </a:rPr>
              <a:t>为顺利通过这场考试必须多想一些点子。她觉得应当排出一个学习日程表，最好不要在家中自学与迎考，由于家里人多、干扰大。 </a:t>
            </a:r>
          </a:p>
        </p:txBody>
      </p:sp>
      <p:sp>
        <p:nvSpPr>
          <p:cNvPr id="73731" name="Date Placeholder 3"/>
          <p:cNvSpPr>
            <a:spLocks noGrp="1"/>
          </p:cNvSpPr>
          <p:nvPr>
            <p:ph type="dt" sz="half" idx="2"/>
          </p:nvPr>
        </p:nvSpPr>
        <p:spPr/>
        <p:txBody>
          <a:bodyPr/>
          <a:lstStyle/>
          <a:p>
            <a:pPr lvl="0"/>
            <a:endParaRPr sz="1400">
              <a:latin typeface="Tahoma" pitchFamily="34" charset="0"/>
            </a:endParaRPr>
          </a:p>
        </p:txBody>
      </p:sp>
      <p:sp>
        <p:nvSpPr>
          <p:cNvPr id="73732" name="Footer Placeholder 4"/>
          <p:cNvSpPr>
            <a:spLocks noGrp="1"/>
          </p:cNvSpPr>
          <p:nvPr>
            <p:ph type="ftr" sz="quarter" idx="3"/>
          </p:nvPr>
        </p:nvSpPr>
        <p:spPr/>
        <p:txBody>
          <a:bodyPr/>
          <a:lstStyle/>
          <a:p>
            <a:pPr lvl="0" algn="ctr"/>
            <a:fld id="{4EB1B881-D01A-4CD3-801D-27C8810D3B3B}" type="footer">
              <a:rPr sz="1400">
                <a:latin typeface="Tahoma" pitchFamily="34" charset="0"/>
              </a:rPr>
              <a:t/>
            </a:fld>
            <a:endParaRPr sz="1400">
              <a:latin typeface="Tahoma" pitchFamily="34" charset="0"/>
            </a:endParaRPr>
          </a:p>
        </p:txBody>
      </p:sp>
      <p:sp>
        <p:nvSpPr>
          <p:cNvPr id="73733" name="TextBox 7373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第8页</a:t>
            </a:r>
          </a:p>
        </p:txBody>
      </p:sp>
      <p:sp>
        <p:nvSpPr>
          <p:cNvPr id="73734" name="TextBox 7373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第8页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4754" name=""/>
          <p:cNvSpPr/>
          <p:nvPr>
            <p:ph type="body" idx="4294967295"/>
          </p:nvPr>
        </p:nvSpPr>
        <p:spPr>
          <a:xfrm>
            <a:off x="468312" y="1916112"/>
            <a:ext cx="8447088" cy="46815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dist">
              <a:lnSpc>
                <a:spcPct val="90000"/>
              </a:lnSpc>
              <a:buNone/>
            </a:pPr>
            <a:r>
              <a:rPr sz="2400"/>
              <a:t>           </a:t>
            </a:r>
            <a:r>
              <a:rPr sz="3200">
                <a:solidFill>
                  <a:schemeClr val="bg2"/>
                </a:solidFill>
              </a:rPr>
              <a:t>考试前几天，埃米尔拿着书本和笔记本来到学校阅览室。她觉得这里环境舒适、灯光明亮，外界干扰少。埃米尔想到她在准备以选择题题型为主测验时，往往先抄下书本上用黑体字标出所有概念。但是，她知道准备叙述题考试得用另外学习策略。尽管所花时间要长些，</a:t>
            </a:r>
            <a:r>
              <a:rPr sz="3200">
                <a:solidFill>
                  <a:srgbClr val="0000FF"/>
                </a:solidFill>
              </a:rPr>
              <a:t>埃米尔还是决定采用摘录书本相关内容并重新整理办法，以便于回想。</a:t>
            </a:r>
            <a:r>
              <a:rPr sz="3200">
                <a:solidFill>
                  <a:schemeClr val="bg2"/>
                </a:solidFill>
              </a:rPr>
              <a:t>这样办法在过去考试中很管用，因此，埃米尔宁可多花点时间。</a:t>
            </a:r>
          </a:p>
        </p:txBody>
      </p:sp>
      <p:sp>
        <p:nvSpPr>
          <p:cNvPr id="74755" name="Date Placeholder 3"/>
          <p:cNvSpPr>
            <a:spLocks noGrp="1"/>
          </p:cNvSpPr>
          <p:nvPr>
            <p:ph type="dt" sz="half" idx="2"/>
          </p:nvPr>
        </p:nvSpPr>
        <p:spPr/>
        <p:txBody>
          <a:bodyPr/>
          <a:lstStyle/>
          <a:p>
            <a:pPr lvl="0"/>
            <a:endParaRPr sz="1400">
              <a:latin typeface="Tahoma" pitchFamily="34" charset="0"/>
            </a:endParaRPr>
          </a:p>
        </p:txBody>
      </p:sp>
      <p:sp>
        <p:nvSpPr>
          <p:cNvPr id="74756" name="Footer Placeholder 4"/>
          <p:cNvSpPr>
            <a:spLocks noGrp="1"/>
          </p:cNvSpPr>
          <p:nvPr>
            <p:ph type="ftr" sz="quarter" idx="3"/>
          </p:nvPr>
        </p:nvSpPr>
        <p:spPr/>
        <p:txBody>
          <a:bodyPr/>
          <a:lstStyle/>
          <a:p>
            <a:pPr lvl="0" algn="ctr"/>
            <a:fld id="{A165B9BA-F278-4ED7-AE53-27CF64F51103}" type="footer">
              <a:rPr sz="1400">
                <a:latin typeface="Tahoma" pitchFamily="34" charset="0"/>
              </a:rPr>
              <a:t/>
            </a:fld>
            <a:endParaRPr sz="1400">
              <a:latin typeface="Tahoma" pitchFamily="34" charset="0"/>
            </a:endParaRPr>
          </a:p>
        </p:txBody>
      </p:sp>
      <p:sp>
        <p:nvSpPr>
          <p:cNvPr id="74757" name="TextBox 7475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第9页</a:t>
            </a:r>
          </a:p>
        </p:txBody>
      </p:sp>
      <p:sp>
        <p:nvSpPr>
          <p:cNvPr id="74758" name="TextBox 7475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第9页</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5778" name=""/>
          <p:cNvSpPr/>
          <p:nvPr>
            <p:ph type="body" idx="4294967295"/>
          </p:nvPr>
        </p:nvSpPr>
        <p:spPr>
          <a:xfrm>
            <a:off x="323850" y="1989138"/>
            <a:ext cx="8351838" cy="48688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nSpc>
                <a:spcPct val="90000"/>
              </a:lnSpc>
              <a:buNone/>
            </a:pPr>
            <a:r>
              <a:t>           </a:t>
            </a:r>
            <a:r>
              <a:rPr>
                <a:solidFill>
                  <a:schemeClr val="bg2"/>
                </a:solidFill>
              </a:rPr>
              <a:t>在浏览了一遍教材内容之后，埃米尔发觉课文中已经将原因和结果联系起来进行阐述了，因此，</a:t>
            </a:r>
            <a:r>
              <a:rPr>
                <a:solidFill>
                  <a:srgbClr val="0000FF"/>
                </a:solidFill>
              </a:rPr>
              <a:t>她在笔记本上划出两栏，一栏是“原因”，另一栏是“结果”，边阅读教材边填上答案。做摘录时埃米尔不时地停下来估量一下自己学习进展情况，</a:t>
            </a:r>
            <a:r>
              <a:rPr>
                <a:solidFill>
                  <a:schemeClr val="bg2"/>
                </a:solidFill>
              </a:rPr>
              <a:t>诸如是否按照原计划在进行？是否注意力很集中？是否理解了课文内容等等。埃米尔发觉，通过将概念之间关系直观地表示出来，这对于加深理解很有帮助。 </a:t>
            </a:r>
          </a:p>
          <a:p>
            <a:pPr lvl="0" algn="ctr">
              <a:lnSpc>
                <a:spcPct val="90000"/>
              </a:lnSpc>
              <a:buNone/>
            </a:pPr>
            <a:endParaRPr b="1">
              <a:solidFill>
                <a:schemeClr val="bg2"/>
              </a:solidFill>
            </a:endParaRPr>
          </a:p>
        </p:txBody>
      </p:sp>
      <p:sp>
        <p:nvSpPr>
          <p:cNvPr id="75779" name="Date Placeholder 3"/>
          <p:cNvSpPr>
            <a:spLocks noGrp="1"/>
          </p:cNvSpPr>
          <p:nvPr>
            <p:ph type="dt" sz="half" idx="2"/>
          </p:nvPr>
        </p:nvSpPr>
        <p:spPr/>
        <p:txBody>
          <a:bodyPr/>
          <a:lstStyle/>
          <a:p>
            <a:pPr lvl="0"/>
            <a:endParaRPr sz="1400">
              <a:latin typeface="Tahoma" pitchFamily="34" charset="0"/>
            </a:endParaRPr>
          </a:p>
        </p:txBody>
      </p:sp>
      <p:sp>
        <p:nvSpPr>
          <p:cNvPr id="75780" name="Footer Placeholder 4"/>
          <p:cNvSpPr>
            <a:spLocks noGrp="1"/>
          </p:cNvSpPr>
          <p:nvPr>
            <p:ph type="ftr" sz="quarter" idx="3"/>
          </p:nvPr>
        </p:nvSpPr>
        <p:spPr/>
        <p:txBody>
          <a:bodyPr/>
          <a:lstStyle/>
          <a:p>
            <a:pPr lvl="0" algn="ctr"/>
            <a:fld id="{28C83660-8A41-4D1A-B818-B6FD3823A129}" type="footer">
              <a:rPr sz="1400">
                <a:latin typeface="Tahoma" pitchFamily="34" charset="0"/>
              </a:rPr>
              <a:t/>
            </a:fld>
            <a:endParaRPr sz="1400">
              <a:latin typeface="Tahoma" pitchFamily="34" charset="0"/>
            </a:endParaRPr>
          </a:p>
        </p:txBody>
      </p:sp>
      <p:sp>
        <p:nvSpPr>
          <p:cNvPr id="75781" name="TextBox 7578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第10页</a:t>
            </a:r>
          </a:p>
        </p:txBody>
      </p:sp>
      <p:sp>
        <p:nvSpPr>
          <p:cNvPr id="75782" name="TextBox 7578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第10页</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6802" name=""/>
          <p:cNvSpPr/>
          <p:nvPr>
            <p:ph type="body" idx="4294967295"/>
          </p:nvPr>
        </p:nvSpPr>
        <p:spPr>
          <a:xfrm>
            <a:off x="395288" y="1844675"/>
            <a:ext cx="8520112" cy="439261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做完摘录之后，埃米尔还经过画示意图方式列出生态系统中各种事件与结果之间联络以此进行自我检验。以后几天中，她不时地复习摘录内容并与同学进行讨论。讨论中有不同看法时，她会再重新翻看教材，必要时请教老师。在考试前一天晚上，先做完了一张自测题，再去看篮球比赛，毕竟她不愿放弃这一娱乐机会。</a:t>
            </a:r>
          </a:p>
        </p:txBody>
      </p:sp>
      <p:sp>
        <p:nvSpPr>
          <p:cNvPr id="76803" name="Date Placeholder 3"/>
          <p:cNvSpPr>
            <a:spLocks noGrp="1"/>
          </p:cNvSpPr>
          <p:nvPr>
            <p:ph type="dt" sz="half" idx="2"/>
          </p:nvPr>
        </p:nvSpPr>
        <p:spPr/>
        <p:txBody>
          <a:bodyPr/>
          <a:lstStyle/>
          <a:p>
            <a:pPr lvl="0"/>
            <a:endParaRPr sz="1400">
              <a:latin typeface="Tahoma" pitchFamily="34" charset="0"/>
            </a:endParaRPr>
          </a:p>
        </p:txBody>
      </p:sp>
      <p:sp>
        <p:nvSpPr>
          <p:cNvPr id="76804" name="Footer Placeholder 4"/>
          <p:cNvSpPr>
            <a:spLocks noGrp="1"/>
          </p:cNvSpPr>
          <p:nvPr>
            <p:ph type="ftr" sz="quarter" idx="3"/>
          </p:nvPr>
        </p:nvSpPr>
        <p:spPr/>
        <p:txBody>
          <a:bodyPr/>
          <a:lstStyle/>
          <a:p>
            <a:pPr lvl="0" algn="ctr"/>
            <a:fld id="{D0221B30-3840-49A0-8A72-A4AC8CC84190}" type="footer">
              <a:rPr sz="1400">
                <a:latin typeface="Tahoma" pitchFamily="34" charset="0"/>
              </a:rPr>
              <a:t/>
            </a:fld>
            <a:endParaRPr sz="1400">
              <a:latin typeface="Tahoma" pitchFamily="34" charset="0"/>
            </a:endParaRPr>
          </a:p>
        </p:txBody>
      </p:sp>
      <p:sp>
        <p:nvSpPr>
          <p:cNvPr id="76805" name="TextBox 7680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第11页</a:t>
            </a:r>
          </a:p>
        </p:txBody>
      </p:sp>
      <p:sp>
        <p:nvSpPr>
          <p:cNvPr id="76806" name="TextBox 7680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第11页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7826" name=""/>
          <p:cNvSpPr/>
          <p:nvPr>
            <p:ph type="body" idx="4294967295"/>
          </p:nvPr>
        </p:nvSpPr>
        <p:spPr>
          <a:xfrm>
            <a:off x="611188" y="1844675"/>
            <a:ext cx="8304212" cy="453707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rPr sz="2400" b="1"/>
              <a:t>          </a:t>
            </a:r>
            <a:r>
              <a:rPr sz="3200" b="1">
                <a:solidFill>
                  <a:srgbClr val="CA1A6A"/>
                </a:solidFill>
              </a:rPr>
              <a:t>莫妮卡</a:t>
            </a:r>
            <a:r>
              <a:rPr sz="3200" b="1">
                <a:solidFill>
                  <a:schemeClr val="bg2"/>
                </a:solidFill>
              </a:rPr>
              <a:t>对这场考试也是比较紧张，由于她觉得自己考试时做选择题更有把握些。但是，莫妮卡并没有仔细想一想自己为何回答叙述题能力弱一些，反而认为只要更用功些总会通过考试。她觉得自己该用更多时间</a:t>
            </a:r>
            <a:r>
              <a:rPr sz="3200" b="1">
                <a:solidFill>
                  <a:srgbClr val="0000FF"/>
                </a:solidFill>
              </a:rPr>
              <a:t>重复阅读教材及记住若干词语</a:t>
            </a:r>
            <a:r>
              <a:rPr sz="3200" b="1">
                <a:solidFill>
                  <a:schemeClr val="bg2"/>
                </a:solidFill>
              </a:rPr>
              <a:t>，但没有认真想一想该在什么时间学及如何去学。她不假思考迪认为，到临考前一天晚上再开始复习，这样有助于回想已记住东西。</a:t>
            </a:r>
            <a:endParaRPr sz="3200">
              <a:solidFill>
                <a:schemeClr val="bg2"/>
              </a:solidFill>
            </a:endParaRPr>
          </a:p>
        </p:txBody>
      </p:sp>
      <p:sp>
        <p:nvSpPr>
          <p:cNvPr id="77827" name="Date Placeholder 3"/>
          <p:cNvSpPr>
            <a:spLocks noGrp="1"/>
          </p:cNvSpPr>
          <p:nvPr>
            <p:ph type="dt" sz="half" idx="2"/>
          </p:nvPr>
        </p:nvSpPr>
        <p:spPr/>
        <p:txBody>
          <a:bodyPr/>
          <a:lstStyle/>
          <a:p>
            <a:pPr lvl="0"/>
            <a:endParaRPr sz="1400">
              <a:latin typeface="Tahoma" pitchFamily="34" charset="0"/>
            </a:endParaRPr>
          </a:p>
        </p:txBody>
      </p:sp>
      <p:sp>
        <p:nvSpPr>
          <p:cNvPr id="77828" name="Footer Placeholder 4"/>
          <p:cNvSpPr>
            <a:spLocks noGrp="1"/>
          </p:cNvSpPr>
          <p:nvPr>
            <p:ph type="ftr" sz="quarter" idx="3"/>
          </p:nvPr>
        </p:nvSpPr>
        <p:spPr/>
        <p:txBody>
          <a:bodyPr/>
          <a:lstStyle/>
          <a:p>
            <a:pPr lvl="0" algn="ctr"/>
            <a:fld id="{8D55F662-D54C-491B-B399-611C576EE7F0}" type="footer">
              <a:rPr sz="1400">
                <a:latin typeface="Tahoma" pitchFamily="34" charset="0"/>
              </a:rPr>
              <a:t/>
            </a:fld>
            <a:endParaRPr sz="1400">
              <a:latin typeface="Tahoma" pitchFamily="34" charset="0"/>
            </a:endParaRPr>
          </a:p>
        </p:txBody>
      </p:sp>
      <p:sp>
        <p:nvSpPr>
          <p:cNvPr id="77829" name="TextBox 7782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第12页</a:t>
            </a:r>
          </a:p>
        </p:txBody>
      </p:sp>
      <p:sp>
        <p:nvSpPr>
          <p:cNvPr id="77830" name="TextBox 7782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第12页</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8850" name=""/>
          <p:cNvSpPr/>
          <p:nvPr>
            <p:ph type="body" idx="4294967295"/>
          </p:nvPr>
        </p:nvSpPr>
        <p:spPr>
          <a:xfrm>
            <a:off x="755650" y="1989138"/>
            <a:ext cx="7993062" cy="431958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莫妮卡确实注意到了篮球比赛是安排在考试前一天晚上，觉得真是太遗憾了，甚至有点不公平。她对球赛以后再开始复习有点不放心，但想不出还有什么其它替补方法。她不愿意放弃看球赛，而在赛前早点开始迎考或者用不同策略来迎考，这是莫妮卡未曾想到事。</a:t>
            </a:r>
          </a:p>
        </p:txBody>
      </p:sp>
      <p:sp>
        <p:nvSpPr>
          <p:cNvPr id="78851" name="Date Placeholder 3"/>
          <p:cNvSpPr>
            <a:spLocks noGrp="1"/>
          </p:cNvSpPr>
          <p:nvPr>
            <p:ph type="dt" sz="half" idx="2"/>
          </p:nvPr>
        </p:nvSpPr>
        <p:spPr/>
        <p:txBody>
          <a:bodyPr/>
          <a:lstStyle/>
          <a:p>
            <a:pPr lvl="0"/>
            <a:endParaRPr sz="1400">
              <a:latin typeface="Tahoma" pitchFamily="34" charset="0"/>
            </a:endParaRPr>
          </a:p>
        </p:txBody>
      </p:sp>
      <p:sp>
        <p:nvSpPr>
          <p:cNvPr id="78852" name="Footer Placeholder 4"/>
          <p:cNvSpPr>
            <a:spLocks noGrp="1"/>
          </p:cNvSpPr>
          <p:nvPr>
            <p:ph type="ftr" sz="quarter" idx="3"/>
          </p:nvPr>
        </p:nvSpPr>
        <p:spPr/>
        <p:txBody>
          <a:bodyPr/>
          <a:lstStyle/>
          <a:p>
            <a:pPr lvl="0" algn="ctr"/>
            <a:fld id="{EDDEE137-BFA3-4852-B5F4-AA88DBE4D1D1}" type="footer">
              <a:rPr sz="1400">
                <a:latin typeface="Tahoma" pitchFamily="34" charset="0"/>
              </a:rPr>
              <a:t/>
            </a:fld>
            <a:endParaRPr sz="1400">
              <a:latin typeface="Tahoma" pitchFamily="34" charset="0"/>
            </a:endParaRPr>
          </a:p>
        </p:txBody>
      </p:sp>
      <p:sp>
        <p:nvSpPr>
          <p:cNvPr id="78853" name="TextBox 7885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第13页</a:t>
            </a:r>
          </a:p>
        </p:txBody>
      </p:sp>
      <p:sp>
        <p:nvSpPr>
          <p:cNvPr id="78854" name="TextBox 7885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第13页</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9874" name=""/>
          <p:cNvSpPr/>
          <p:nvPr>
            <p:ph type="ctrTitle"/>
          </p:nvPr>
        </p:nvSpPr>
        <p:spPr>
          <a:xfrm>
            <a:off x="1331912" y="476250"/>
            <a:ext cx="7278688" cy="895350"/>
          </a:xfrm>
          <a:prstGeom prst="rect">
            <a:avLst/>
          </a:prstGeom>
          <a:noFill/>
          <a:ln>
            <a:noFill/>
            <a:miter lim="800000"/>
          </a:ln>
          <a:effectLst/>
        </p:spPr>
        <p:txBody>
          <a:bodyPr rot="0" vert="horz" wrap="square" lIns="92075" tIns="46038" rIns="92075" bIns="46038" anchor="b" anchorCtr="0">
            <a:noAutofit/>
          </a:bodyPr>
          <a:lstStyle/>
          <a:p>
            <a:pPr lvl="0"/>
            <a:br/>
          </a:p>
        </p:txBody>
      </p:sp>
      <p:sp>
        <p:nvSpPr>
          <p:cNvPr id="79875" name=""/>
          <p:cNvSpPr/>
          <p:nvPr>
            <p:ph type="subTitle" idx="1"/>
          </p:nvPr>
        </p:nvSpPr>
        <p:spPr>
          <a:xfrm>
            <a:off x="827088" y="1052512"/>
            <a:ext cx="7848600" cy="5618162"/>
          </a:xfrm>
          <a:prstGeom prst="rect">
            <a:avLst/>
          </a:prstGeom>
          <a:noFill/>
          <a:ln>
            <a:noFill/>
            <a:miter lim="800000"/>
          </a:ln>
          <a:effectLst/>
        </p:spPr>
        <p:txBody>
          <a:bodyPr rot="0" vert="horz" wrap="square" lIns="92075" tIns="46038" rIns="92075" bIns="46038" anchor="t" anchorCtr="0">
            <a:noAutofit/>
          </a:bodyPr>
          <a:lstStyle/>
          <a:p>
            <a:pPr lvl="0" algn="l"/>
            <a:r>
              <a:rPr b="1"/>
              <a:t>       </a:t>
            </a:r>
            <a:r>
              <a:rPr b="1">
                <a:solidFill>
                  <a:schemeClr val="bg2"/>
                </a:solidFill>
              </a:rPr>
              <a:t>本次自学与考试结束后，哪一位学生学习效果好呢？自然是埃米尔。也许人们觉得这是情理之中事。埃米尔本来成绩就好嘛！其实不然。在一个新单元开始之前，埃米尔和莫妮卡都没相关于环境污染对生态造成破坏方面原有知识，被假定都是属于“新手”。为何在一个单元学习之后会出现分化呢？是什么原因造成了学习成绩或学习效果差别呢？这就是自我调整学习模式要想回答。</a:t>
            </a:r>
            <a:endParaRPr>
              <a:solidFill>
                <a:schemeClr val="bg2"/>
              </a:solidFill>
            </a:endParaRPr>
          </a:p>
        </p:txBody>
      </p:sp>
      <p:sp>
        <p:nvSpPr>
          <p:cNvPr id="79876" name="TextBox 7987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第14页</a:t>
            </a:r>
          </a:p>
        </p:txBody>
      </p:sp>
      <p:sp>
        <p:nvSpPr>
          <p:cNvPr id="79877" name="TextBox 7987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第14页</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8066" name=""/>
          <p:cNvSpPr/>
          <p:nvPr>
            <p:ph type="body" idx="4294967295"/>
          </p:nvPr>
        </p:nvSpPr>
        <p:spPr>
          <a:xfrm>
            <a:off x="755650" y="549275"/>
            <a:ext cx="8159750" cy="583247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t>         </a:t>
            </a:r>
            <a:r>
              <a:rPr sz="4800">
                <a:solidFill>
                  <a:schemeClr val="bg2"/>
                </a:solidFill>
              </a:rPr>
              <a:t>通过埃米尔和莫妮卡学习行为比较，我们能够发觉，自我调整策略含有三个明显特性：（1）学习者有选择地利用学习策略；（2）依据学习效果对学习行为作出反馈；(3) 积极积极地寻求各种学习机会。</a:t>
            </a:r>
          </a:p>
        </p:txBody>
      </p:sp>
      <p:sp>
        <p:nvSpPr>
          <p:cNvPr id="88067" name="Date Placeholder 3"/>
          <p:cNvSpPr>
            <a:spLocks noGrp="1"/>
          </p:cNvSpPr>
          <p:nvPr>
            <p:ph type="dt" sz="half" idx="2"/>
          </p:nvPr>
        </p:nvSpPr>
        <p:spPr/>
        <p:txBody>
          <a:bodyPr/>
          <a:lstStyle/>
          <a:p>
            <a:pPr lvl="0"/>
            <a:endParaRPr sz="1400">
              <a:latin typeface="Tahoma" pitchFamily="34" charset="0"/>
            </a:endParaRPr>
          </a:p>
        </p:txBody>
      </p:sp>
      <p:sp>
        <p:nvSpPr>
          <p:cNvPr id="88068" name="Footer Placeholder 4"/>
          <p:cNvSpPr>
            <a:spLocks noGrp="1"/>
          </p:cNvSpPr>
          <p:nvPr>
            <p:ph type="ftr" sz="quarter" idx="3"/>
          </p:nvPr>
        </p:nvSpPr>
        <p:spPr/>
        <p:txBody>
          <a:bodyPr/>
          <a:lstStyle/>
          <a:p>
            <a:pPr lvl="0" algn="ctr"/>
            <a:fld id="{B3F272FF-F642-47DA-8BEF-968E48AC902B}" type="footer">
              <a:rPr sz="1400">
                <a:latin typeface="Tahoma" pitchFamily="34" charset="0"/>
              </a:rPr>
              <a:t/>
            </a:fld>
            <a:endParaRPr sz="1400">
              <a:latin typeface="Tahoma" pitchFamily="34" charset="0"/>
            </a:endParaRPr>
          </a:p>
        </p:txBody>
      </p:sp>
      <p:sp>
        <p:nvSpPr>
          <p:cNvPr id="88069" name="TextBox 8806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第15页</a:t>
            </a:r>
          </a:p>
        </p:txBody>
      </p:sp>
      <p:sp>
        <p:nvSpPr>
          <p:cNvPr id="88070" name="TextBox 8806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第15页</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9090" name=""/>
          <p:cNvSpPr/>
          <p:nvPr>
            <p:ph type="body" idx="4294967295"/>
          </p:nvPr>
        </p:nvSpPr>
        <p:spPr>
          <a:xfrm>
            <a:off x="755650" y="1844675"/>
            <a:ext cx="7920038" cy="453707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nSpc>
                <a:spcPct val="105000"/>
              </a:lnSpc>
              <a:buNone/>
            </a:pPr>
            <a:r>
              <a:rPr sz="2800"/>
              <a:t>          </a:t>
            </a:r>
            <a:r>
              <a:rPr sz="2800">
                <a:solidFill>
                  <a:schemeClr val="bg2"/>
                </a:solidFill>
              </a:rPr>
              <a:t>在自我调整学习中，元认知知识和元认知监控是两个基本成份。学习者对任务理解和对自我感知影响着他对个人学习作出判断与形成信念，这些又影响着他对策略选择及付诸如何努力。元认知知识为学习者提供了如何依据改变着任务要求调整学习过程直接理由，元认知知识和元认知监控共同对学习起着增进作用。</a:t>
            </a:r>
          </a:p>
        </p:txBody>
      </p:sp>
      <p:sp>
        <p:nvSpPr>
          <p:cNvPr id="89091" name="Date Placeholder 3"/>
          <p:cNvSpPr>
            <a:spLocks noGrp="1"/>
          </p:cNvSpPr>
          <p:nvPr>
            <p:ph type="dt" sz="half" idx="2"/>
          </p:nvPr>
        </p:nvSpPr>
        <p:spPr/>
        <p:txBody>
          <a:bodyPr/>
          <a:lstStyle/>
          <a:p>
            <a:pPr lvl="0"/>
            <a:endParaRPr sz="1400">
              <a:latin typeface="Tahoma" pitchFamily="34" charset="0"/>
            </a:endParaRPr>
          </a:p>
        </p:txBody>
      </p:sp>
      <p:sp>
        <p:nvSpPr>
          <p:cNvPr id="89092" name="Footer Placeholder 4"/>
          <p:cNvSpPr>
            <a:spLocks noGrp="1"/>
          </p:cNvSpPr>
          <p:nvPr>
            <p:ph type="ftr" sz="quarter" idx="3"/>
          </p:nvPr>
        </p:nvSpPr>
        <p:spPr/>
        <p:txBody>
          <a:bodyPr/>
          <a:lstStyle/>
          <a:p>
            <a:pPr lvl="0" algn="ctr"/>
            <a:fld id="{ABB440DF-1AFC-4015-951A-2C6A3985F52D}" type="footer">
              <a:rPr sz="1400">
                <a:latin typeface="Tahoma" pitchFamily="34" charset="0"/>
              </a:rPr>
              <a:t/>
            </a:fld>
            <a:endParaRPr sz="1400">
              <a:latin typeface="Tahoma" pitchFamily="34" charset="0"/>
            </a:endParaRPr>
          </a:p>
        </p:txBody>
      </p:sp>
      <p:sp>
        <p:nvSpPr>
          <p:cNvPr id="89093" name="TextBox 8909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第16页</a:t>
            </a:r>
          </a:p>
        </p:txBody>
      </p:sp>
      <p:sp>
        <p:nvSpPr>
          <p:cNvPr id="89094" name="TextBox 8909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第16页</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0114" name=""/>
          <p:cNvSpPr/>
          <p:nvPr>
            <p:ph type="body" idx="4294967295"/>
          </p:nvPr>
        </p:nvSpPr>
        <p:spPr>
          <a:xfrm>
            <a:off x="685800" y="333375"/>
            <a:ext cx="7772400" cy="652462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
            <a:r>
              <a:t>           掌握了自我调整策略学习者能够机智地利用四种不同类型知识促使学习取得成功：</a:t>
            </a:r>
          </a:p>
          <a:p>
            <a:r>
              <a:t>（1）关于学习者本身知识。比如，我优势在哪里？一天中什么时候我感到最有劲？我现有学习习惯是什么？</a:t>
            </a:r>
          </a:p>
          <a:p>
            <a:r>
              <a:t>（2）关于学习任务知识。比如，为了成功地完成这项学习任务需要做些什么？这项任务结果将怎样得到评价？</a:t>
            </a:r>
          </a:p>
        </p:txBody>
      </p:sp>
      <p:sp>
        <p:nvSpPr>
          <p:cNvPr id="90115" name="Date Placeholder 3"/>
          <p:cNvSpPr>
            <a:spLocks noGrp="1"/>
          </p:cNvSpPr>
          <p:nvPr>
            <p:ph type="dt" sz="half" idx="2"/>
          </p:nvPr>
        </p:nvSpPr>
        <p:spPr/>
        <p:txBody>
          <a:bodyPr/>
          <a:lstStyle/>
          <a:p>
            <a:pPr lvl="0"/>
            <a:endParaRPr sz="1400">
              <a:latin typeface="Tahoma" pitchFamily="34" charset="0"/>
            </a:endParaRPr>
          </a:p>
        </p:txBody>
      </p:sp>
      <p:sp>
        <p:nvSpPr>
          <p:cNvPr id="90116" name="Footer Placeholder 4"/>
          <p:cNvSpPr>
            <a:spLocks noGrp="1"/>
          </p:cNvSpPr>
          <p:nvPr>
            <p:ph type="ftr" sz="quarter" idx="3"/>
          </p:nvPr>
        </p:nvSpPr>
        <p:spPr/>
        <p:txBody>
          <a:bodyPr/>
          <a:lstStyle/>
          <a:p>
            <a:pPr lvl="0" algn="ctr"/>
            <a:fld id="{5DD9FD93-CA5A-4E1E-9B11-DA7412498234}" type="footer">
              <a:rPr sz="1400">
                <a:latin typeface="Tahoma" pitchFamily="34" charset="0"/>
              </a:rPr>
              <a:t/>
            </a:fld>
            <a:endParaRPr sz="1400">
              <a:latin typeface="Tahoma" pitchFamily="34" charset="0"/>
            </a:endParaRPr>
          </a:p>
        </p:txBody>
      </p:sp>
      <p:sp>
        <p:nvSpPr>
          <p:cNvPr id="90117" name="TextBox 9011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第17页</a:t>
            </a:r>
          </a:p>
        </p:txBody>
      </p:sp>
      <p:sp>
        <p:nvSpPr>
          <p:cNvPr id="90118" name="TextBox 9011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第17页</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1138" name=""/>
          <p:cNvSpPr/>
          <p:nvPr>
            <p:ph type="body" idx="4294967295"/>
          </p:nvPr>
        </p:nvSpPr>
        <p:spPr>
          <a:xfrm>
            <a:off x="395288" y="476250"/>
            <a:ext cx="8559800" cy="59769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just">
              <a:buNone/>
            </a:pPr>
            <a:r>
              <a:rPr b="1">
                <a:solidFill>
                  <a:schemeClr val="bg2"/>
                </a:solidFill>
              </a:rPr>
              <a:t>  </a:t>
            </a:r>
            <a:r>
              <a:rPr sz="4400" b="1">
                <a:solidFill>
                  <a:schemeClr val="bg2"/>
                </a:solidFill>
              </a:rPr>
              <a:t>（3）</a:t>
            </a:r>
            <a:r>
              <a:rPr sz="4400" b="1">
                <a:solidFill>
                  <a:srgbClr val="CA1A6A"/>
                </a:solidFill>
              </a:rPr>
              <a:t>关于各种策略知识。</a:t>
            </a:r>
            <a:r>
              <a:rPr sz="4400" b="1">
                <a:solidFill>
                  <a:schemeClr val="bg2"/>
                </a:solidFill>
              </a:rPr>
              <a:t>比如，哪些认知策略有助于回想信息？为了保持高昂动机我应当做什么？环境中哪些缺点必须排除和抵消？</a:t>
            </a:r>
          </a:p>
          <a:p>
            <a:pPr lvl="0" algn="just">
              <a:buNone/>
            </a:pPr>
            <a:r>
              <a:rPr sz="4400" b="1">
                <a:solidFill>
                  <a:schemeClr val="bg2"/>
                </a:solidFill>
              </a:rPr>
              <a:t>   （4）</a:t>
            </a:r>
            <a:r>
              <a:rPr sz="4400" b="1">
                <a:solidFill>
                  <a:srgbClr val="CA1A6A"/>
                </a:solidFill>
              </a:rPr>
              <a:t>关于内容知识。</a:t>
            </a:r>
            <a:r>
              <a:rPr sz="4400" b="1">
                <a:solidFill>
                  <a:schemeClr val="bg2"/>
                </a:solidFill>
              </a:rPr>
              <a:t>比如，这个论题我知道多少？</a:t>
            </a:r>
            <a:endParaRPr sz="4400">
              <a:solidFill>
                <a:schemeClr val="bg2"/>
              </a:solidFill>
            </a:endParaRPr>
          </a:p>
          <a:p>
            <a:pPr lvl="0"/>
            <a:endParaRPr sz="4400"/>
          </a:p>
        </p:txBody>
      </p:sp>
      <p:sp>
        <p:nvSpPr>
          <p:cNvPr id="91139" name="Date Placeholder 3"/>
          <p:cNvSpPr>
            <a:spLocks noGrp="1"/>
          </p:cNvSpPr>
          <p:nvPr>
            <p:ph type="dt" sz="half" idx="2"/>
          </p:nvPr>
        </p:nvSpPr>
        <p:spPr/>
        <p:txBody>
          <a:bodyPr/>
          <a:lstStyle/>
          <a:p>
            <a:pPr lvl="0"/>
            <a:endParaRPr sz="1400">
              <a:latin typeface="Tahoma" pitchFamily="34" charset="0"/>
            </a:endParaRPr>
          </a:p>
        </p:txBody>
      </p:sp>
      <p:sp>
        <p:nvSpPr>
          <p:cNvPr id="91140" name="Footer Placeholder 4"/>
          <p:cNvSpPr>
            <a:spLocks noGrp="1"/>
          </p:cNvSpPr>
          <p:nvPr>
            <p:ph type="ftr" sz="quarter" idx="3"/>
          </p:nvPr>
        </p:nvSpPr>
        <p:spPr/>
        <p:txBody>
          <a:bodyPr/>
          <a:lstStyle/>
          <a:p>
            <a:pPr lvl="0" algn="ctr"/>
            <a:fld id="{EFADFFA9-33EB-4899-AB27-6C2995BF43AD}" type="footer">
              <a:rPr sz="1400">
                <a:latin typeface="Tahoma" pitchFamily="34" charset="0"/>
              </a:rPr>
              <a:t/>
            </a:fld>
            <a:endParaRPr sz="1400">
              <a:latin typeface="Tahoma" pitchFamily="34" charset="0"/>
            </a:endParaRPr>
          </a:p>
        </p:txBody>
      </p:sp>
      <p:sp>
        <p:nvSpPr>
          <p:cNvPr id="91141" name="TextBox 9114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第18页</a:t>
            </a:r>
          </a:p>
        </p:txBody>
      </p:sp>
      <p:sp>
        <p:nvSpPr>
          <p:cNvPr id="91142" name="TextBox 9114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第18页</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4210" name=""/>
          <p:cNvSpPr/>
          <p:nvPr>
            <p:ph type="body" idx="4294967295"/>
          </p:nvPr>
        </p:nvSpPr>
        <p:spPr>
          <a:xfrm>
            <a:off x="685800" y="476250"/>
            <a:ext cx="7772400" cy="59055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endParaRPr sz="4800" b="1">
              <a:solidFill>
                <a:schemeClr val="bg2"/>
              </a:solidFill>
            </a:endParaRPr>
          </a:p>
          <a:p>
            <a:pPr lvl="0" algn="ctr">
              <a:buNone/>
            </a:pPr>
            <a:endParaRPr sz="4800" b="1">
              <a:solidFill>
                <a:schemeClr val="bg2"/>
              </a:solidFill>
            </a:endParaRPr>
          </a:p>
          <a:p>
            <a:pPr lvl="0" algn="ctr">
              <a:buNone/>
            </a:pPr>
            <a:r>
              <a:rPr sz="4800" b="1">
                <a:solidFill>
                  <a:schemeClr val="bg2"/>
                </a:solidFill>
              </a:rPr>
              <a:t>（三）、自我调整学习过程</a:t>
            </a:r>
            <a:endParaRPr sz="4800">
              <a:solidFill>
                <a:schemeClr val="bg2"/>
              </a:solidFill>
            </a:endParaRPr>
          </a:p>
        </p:txBody>
      </p:sp>
      <p:sp>
        <p:nvSpPr>
          <p:cNvPr id="94211" name="Date Placeholder 3"/>
          <p:cNvSpPr>
            <a:spLocks noGrp="1"/>
          </p:cNvSpPr>
          <p:nvPr>
            <p:ph type="dt" sz="half" idx="2"/>
          </p:nvPr>
        </p:nvSpPr>
        <p:spPr/>
        <p:txBody>
          <a:bodyPr/>
          <a:lstStyle/>
          <a:p>
            <a:pPr lvl="0"/>
            <a:endParaRPr sz="1400">
              <a:latin typeface="Tahoma" pitchFamily="34" charset="0"/>
            </a:endParaRPr>
          </a:p>
        </p:txBody>
      </p:sp>
      <p:sp>
        <p:nvSpPr>
          <p:cNvPr id="94212" name="Footer Placeholder 4"/>
          <p:cNvSpPr>
            <a:spLocks noGrp="1"/>
          </p:cNvSpPr>
          <p:nvPr>
            <p:ph type="ftr" sz="quarter" idx="3"/>
          </p:nvPr>
        </p:nvSpPr>
        <p:spPr/>
        <p:txBody>
          <a:bodyPr/>
          <a:lstStyle/>
          <a:p>
            <a:pPr lvl="0" algn="ctr"/>
            <a:fld id="{A21B911A-5F00-4EBA-BE09-6A8E182B9895}" type="footer">
              <a:rPr sz="1400">
                <a:latin typeface="Tahoma" pitchFamily="34" charset="0"/>
              </a:rPr>
              <a:t/>
            </a:fld>
            <a:endParaRPr sz="1400">
              <a:latin typeface="Tahoma" pitchFamily="34" charset="0"/>
            </a:endParaRPr>
          </a:p>
        </p:txBody>
      </p:sp>
      <p:sp>
        <p:nvSpPr>
          <p:cNvPr id="94213" name="TextBox 9421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第19页</a:t>
            </a:r>
          </a:p>
        </p:txBody>
      </p:sp>
      <p:sp>
        <p:nvSpPr>
          <p:cNvPr id="94214" name="TextBox 9421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第19页</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6258" name=""/>
          <p:cNvPicPr/>
          <p:nvPr>
            <p:ph type="body" idx="4294967295"/>
          </p:nvPr>
        </p:nvPicPr>
        <p:blipFill>
          <a:blip r:embed="rId3">
            <a:alphaModFix/>
          </a:blip>
          <a:stretch>
            <a:fillRect/>
          </a:stretch>
        </p:blipFill>
        <p:spPr bwMode="auto">
          <a:xfrm>
            <a:off x="0" y="260350"/>
            <a:ext cx="9144000" cy="6264275"/>
          </a:xfrm>
          <a:prstGeom prst="rect">
            <a:avLst/>
          </a:prstGeom>
          <a:noFill/>
          <a:ln w="9525" cap="flat" cmpd="sng">
            <a:noFill/>
            <a:prstDash val="solid"/>
            <a:miter lim="800000"/>
          </a:ln>
          <a:effectLst/>
        </p:spPr>
      </p:pic>
      <p:sp>
        <p:nvSpPr>
          <p:cNvPr id="96259" name="Date Placeholder 3"/>
          <p:cNvSpPr>
            <a:spLocks noGrp="1"/>
          </p:cNvSpPr>
          <p:nvPr>
            <p:ph type="dt" sz="half" idx="2"/>
          </p:nvPr>
        </p:nvSpPr>
        <p:spPr/>
        <p:txBody>
          <a:bodyPr/>
          <a:lstStyle/>
          <a:p>
            <a:pPr lvl="0"/>
            <a:endParaRPr sz="1400">
              <a:latin typeface="Tahoma" pitchFamily="34" charset="0"/>
            </a:endParaRPr>
          </a:p>
        </p:txBody>
      </p:sp>
      <p:sp>
        <p:nvSpPr>
          <p:cNvPr id="96260" name="Footer Placeholder 4"/>
          <p:cNvSpPr>
            <a:spLocks noGrp="1"/>
          </p:cNvSpPr>
          <p:nvPr>
            <p:ph type="ftr" sz="quarter" idx="3"/>
          </p:nvPr>
        </p:nvSpPr>
        <p:spPr/>
        <p:txBody>
          <a:bodyPr/>
          <a:lstStyle/>
          <a:p>
            <a:pPr lvl="0" algn="ctr"/>
            <a:fld id="{D264D0CA-9720-4996-9ECC-AF5C2B17FD5B}" type="footer">
              <a:rPr sz="1400">
                <a:latin typeface="Tahoma" pitchFamily="34" charset="0"/>
              </a:rPr>
              <a:t/>
            </a:fld>
            <a:endParaRPr sz="1400">
              <a:latin typeface="Tahoma" pitchFamily="34" charset="0"/>
            </a:endParaRPr>
          </a:p>
        </p:txBody>
      </p:sp>
      <p:sp>
        <p:nvSpPr>
          <p:cNvPr id="96261" name="TextBox 9626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第20页</a:t>
            </a:r>
          </a:p>
        </p:txBody>
      </p:sp>
      <p:sp>
        <p:nvSpPr>
          <p:cNvPr id="96262" name="TextBox 9626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第20页</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7282" name=""/>
          <p:cNvSpPr/>
          <p:nvPr>
            <p:ph type="body" idx="4294967295"/>
          </p:nvPr>
        </p:nvSpPr>
        <p:spPr>
          <a:xfrm>
            <a:off x="685800" y="476250"/>
            <a:ext cx="7772400" cy="59769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t>       </a:t>
            </a:r>
            <a:r>
              <a:rPr sz="4400" b="1">
                <a:solidFill>
                  <a:schemeClr val="bg2"/>
                </a:solidFill>
              </a:rPr>
              <a:t>1.计划</a:t>
            </a:r>
            <a:endParaRPr sz="4400">
              <a:solidFill>
                <a:schemeClr val="bg2"/>
              </a:solidFill>
            </a:endParaRPr>
          </a:p>
          <a:p>
            <a:pPr lvl="0">
              <a:buNone/>
            </a:pPr>
            <a:r>
              <a:rPr sz="4400"/>
              <a:t>         </a:t>
            </a:r>
            <a:r>
              <a:rPr sz="4400">
                <a:solidFill>
                  <a:schemeClr val="bg2"/>
                </a:solidFill>
              </a:rPr>
              <a:t>在一项学习任务开始时，自我调整学习者必须考虑三件事：（1）任务要求（如所学材料类型与篇幅长度）；（2）个人资源（如在利用各种策略时所具备知识与技能）；</a:t>
            </a:r>
          </a:p>
        </p:txBody>
      </p:sp>
      <p:sp>
        <p:nvSpPr>
          <p:cNvPr id="97283" name="Date Placeholder 3"/>
          <p:cNvSpPr>
            <a:spLocks noGrp="1"/>
          </p:cNvSpPr>
          <p:nvPr>
            <p:ph type="dt" sz="half" idx="2"/>
          </p:nvPr>
        </p:nvSpPr>
        <p:spPr/>
        <p:txBody>
          <a:bodyPr/>
          <a:lstStyle/>
          <a:p>
            <a:pPr lvl="0"/>
            <a:endParaRPr sz="1400">
              <a:latin typeface="Tahoma" pitchFamily="34" charset="0"/>
            </a:endParaRPr>
          </a:p>
        </p:txBody>
      </p:sp>
      <p:sp>
        <p:nvSpPr>
          <p:cNvPr id="97284" name="Footer Placeholder 4"/>
          <p:cNvSpPr>
            <a:spLocks noGrp="1"/>
          </p:cNvSpPr>
          <p:nvPr>
            <p:ph type="ftr" sz="quarter" idx="3"/>
          </p:nvPr>
        </p:nvSpPr>
        <p:spPr/>
        <p:txBody>
          <a:bodyPr/>
          <a:lstStyle/>
          <a:p>
            <a:pPr lvl="0" algn="ctr"/>
            <a:fld id="{AAAB059B-A780-4C5F-9261-ACB681D3EC57}" type="footer">
              <a:rPr sz="1400">
                <a:latin typeface="Tahoma" pitchFamily="34" charset="0"/>
              </a:rPr>
              <a:t/>
            </a:fld>
            <a:endParaRPr sz="1400">
              <a:latin typeface="Tahoma" pitchFamily="34" charset="0"/>
            </a:endParaRPr>
          </a:p>
        </p:txBody>
      </p:sp>
      <p:sp>
        <p:nvSpPr>
          <p:cNvPr id="97285" name="TextBox 9728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第21页</a:t>
            </a:r>
          </a:p>
        </p:txBody>
      </p:sp>
      <p:sp>
        <p:nvSpPr>
          <p:cNvPr id="97286" name="TextBox 9728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第21页</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8306" name=""/>
          <p:cNvSpPr/>
          <p:nvPr>
            <p:ph type="body" idx="4294967295"/>
          </p:nvPr>
        </p:nvSpPr>
        <p:spPr>
          <a:xfrm>
            <a:off x="685800" y="476250"/>
            <a:ext cx="7772400" cy="59769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rPr sz="4000">
                <a:solidFill>
                  <a:schemeClr val="bg2"/>
                </a:solidFill>
              </a:rPr>
              <a:t>（3）任务要求与个人资源潜在匹配（如在记住某个地名时是采用记忆技巧还是摘录策略）。比如，假定学习者认为笔记和划线对理解课文来说都是有效策略（任务要求），同时，他又理解自己更擅长划线而不是笔记（个人资源），因而，最有效匹配是划线。</a:t>
            </a:r>
          </a:p>
        </p:txBody>
      </p:sp>
      <p:sp>
        <p:nvSpPr>
          <p:cNvPr id="98307" name="Date Placeholder 3"/>
          <p:cNvSpPr>
            <a:spLocks noGrp="1"/>
          </p:cNvSpPr>
          <p:nvPr>
            <p:ph type="dt" sz="half" idx="2"/>
          </p:nvPr>
        </p:nvSpPr>
        <p:spPr/>
        <p:txBody>
          <a:bodyPr/>
          <a:lstStyle/>
          <a:p>
            <a:pPr lvl="0"/>
            <a:endParaRPr sz="1400">
              <a:latin typeface="Tahoma" pitchFamily="34" charset="0"/>
            </a:endParaRPr>
          </a:p>
        </p:txBody>
      </p:sp>
      <p:sp>
        <p:nvSpPr>
          <p:cNvPr id="98308" name="Footer Placeholder 4"/>
          <p:cNvSpPr>
            <a:spLocks noGrp="1"/>
          </p:cNvSpPr>
          <p:nvPr>
            <p:ph type="ftr" sz="quarter" idx="3"/>
          </p:nvPr>
        </p:nvSpPr>
        <p:spPr/>
        <p:txBody>
          <a:bodyPr/>
          <a:lstStyle/>
          <a:p>
            <a:pPr lvl="0" algn="ctr"/>
            <a:fld id="{75C49911-1F2A-4ECB-A3CE-9F9FF064A2B2}" type="footer">
              <a:rPr sz="1400">
                <a:latin typeface="Tahoma" pitchFamily="34" charset="0"/>
              </a:rPr>
              <a:t/>
            </a:fld>
            <a:endParaRPr sz="1400">
              <a:latin typeface="Tahoma" pitchFamily="34" charset="0"/>
            </a:endParaRPr>
          </a:p>
        </p:txBody>
      </p:sp>
      <p:sp>
        <p:nvSpPr>
          <p:cNvPr id="98309" name="TextBox 9830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第22页</a:t>
            </a:r>
          </a:p>
        </p:txBody>
      </p:sp>
      <p:sp>
        <p:nvSpPr>
          <p:cNvPr id="98310" name="TextBox 9830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第22页</a:t>
            </a: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9330" name=""/>
          <p:cNvSpPr/>
          <p:nvPr>
            <p:ph type="body" idx="4294967295"/>
          </p:nvPr>
        </p:nvSpPr>
        <p:spPr>
          <a:xfrm>
            <a:off x="539750" y="1989138"/>
            <a:ext cx="7918450" cy="460851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以埃米尔学习过程为例，她对自己要完成教学目标非常清楚，这就是经过掌握教材内容取得叙述题考试好成绩。依据任务要求及合用个人资源，她精心安排了一个学习计划。然后，她还选择了详细学习时间与地点，选择了与准备多项选择题考试不同认知策略，同时，埃米尔也依据时间、动机水平及个人了解水平等原因考虑了完成这一任务不利方面，并随时对计划作出调整。</a:t>
            </a:r>
          </a:p>
        </p:txBody>
      </p:sp>
      <p:sp>
        <p:nvSpPr>
          <p:cNvPr id="99331" name="Date Placeholder 3"/>
          <p:cNvSpPr>
            <a:spLocks noGrp="1"/>
          </p:cNvSpPr>
          <p:nvPr>
            <p:ph type="dt" sz="half" idx="2"/>
          </p:nvPr>
        </p:nvSpPr>
        <p:spPr/>
        <p:txBody>
          <a:bodyPr/>
          <a:lstStyle/>
          <a:p>
            <a:pPr lvl="0"/>
            <a:endParaRPr sz="1400">
              <a:latin typeface="Tahoma" pitchFamily="34" charset="0"/>
            </a:endParaRPr>
          </a:p>
        </p:txBody>
      </p:sp>
      <p:sp>
        <p:nvSpPr>
          <p:cNvPr id="99332" name="Footer Placeholder 4"/>
          <p:cNvSpPr>
            <a:spLocks noGrp="1"/>
          </p:cNvSpPr>
          <p:nvPr>
            <p:ph type="ftr" sz="quarter" idx="3"/>
          </p:nvPr>
        </p:nvSpPr>
        <p:spPr/>
        <p:txBody>
          <a:bodyPr/>
          <a:lstStyle/>
          <a:p>
            <a:pPr lvl="0" algn="ctr"/>
            <a:fld id="{8938BD1E-DE7E-49ED-8C1A-BC3667E31F52}" type="footer">
              <a:rPr sz="1400">
                <a:latin typeface="Tahoma" pitchFamily="34" charset="0"/>
              </a:rPr>
              <a:t/>
            </a:fld>
            <a:endParaRPr sz="1400">
              <a:latin typeface="Tahoma" pitchFamily="34" charset="0"/>
            </a:endParaRPr>
          </a:p>
        </p:txBody>
      </p:sp>
      <p:sp>
        <p:nvSpPr>
          <p:cNvPr id="99333" name="TextBox 9933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第23页</a:t>
            </a:r>
          </a:p>
        </p:txBody>
      </p:sp>
      <p:sp>
        <p:nvSpPr>
          <p:cNvPr id="99334" name="TextBox 9933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第23页</a:t>
            </a: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1378" name=""/>
          <p:cNvSpPr/>
          <p:nvPr>
            <p:ph type="body" idx="4294967295"/>
          </p:nvPr>
        </p:nvSpPr>
        <p:spPr>
          <a:xfrm>
            <a:off x="250825" y="1773238"/>
            <a:ext cx="8351838" cy="486568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t>           </a:t>
            </a:r>
            <a:r>
              <a:rPr>
                <a:solidFill>
                  <a:schemeClr val="bg2"/>
                </a:solidFill>
              </a:rPr>
              <a:t>她安排了较充足时间来学习和进行自我检查，同时请教老师或与同窗讨论来澄清疑问之处，通过同时利用其个人优势（即利用各种认知策略技能，取得成功愿望，有能力最佳地安排好学习环境）克服其弱点（偏爱做选择题、理解教材内容时所花时间与精力较多等），埃米尔设计了一个策略性学习计划，即一个能有效地将任务要求与个人资源匹配计划。</a:t>
            </a:r>
          </a:p>
          <a:p>
            <a:pPr lvl="0">
              <a:buNone/>
            </a:pPr>
            <a:r>
              <a:t> </a:t>
            </a:r>
            <a:endParaRPr>
              <a:solidFill>
                <a:schemeClr val="bg2"/>
              </a:solidFill>
            </a:endParaRPr>
          </a:p>
        </p:txBody>
      </p:sp>
      <p:sp>
        <p:nvSpPr>
          <p:cNvPr id="101379" name="Date Placeholder 3"/>
          <p:cNvSpPr>
            <a:spLocks noGrp="1"/>
          </p:cNvSpPr>
          <p:nvPr>
            <p:ph type="dt" sz="half" idx="2"/>
          </p:nvPr>
        </p:nvSpPr>
        <p:spPr/>
        <p:txBody>
          <a:bodyPr/>
          <a:lstStyle/>
          <a:p>
            <a:pPr lvl="0"/>
            <a:endParaRPr sz="1400">
              <a:latin typeface="Tahoma" pitchFamily="34" charset="0"/>
            </a:endParaRPr>
          </a:p>
        </p:txBody>
      </p:sp>
      <p:sp>
        <p:nvSpPr>
          <p:cNvPr id="101380" name="Footer Placeholder 4"/>
          <p:cNvSpPr>
            <a:spLocks noGrp="1"/>
          </p:cNvSpPr>
          <p:nvPr>
            <p:ph type="ftr" sz="quarter" idx="3"/>
          </p:nvPr>
        </p:nvSpPr>
        <p:spPr/>
        <p:txBody>
          <a:bodyPr/>
          <a:lstStyle/>
          <a:p>
            <a:pPr lvl="0" algn="ctr"/>
            <a:fld id="{8D3254C0-DD7B-4D56-B3AD-4894DF62517B}" type="footer">
              <a:rPr sz="1400">
                <a:latin typeface="Tahoma" pitchFamily="34" charset="0"/>
              </a:rPr>
              <a:t/>
            </a:fld>
            <a:endParaRPr sz="1400">
              <a:latin typeface="Tahoma" pitchFamily="34" charset="0"/>
            </a:endParaRPr>
          </a:p>
        </p:txBody>
      </p:sp>
      <p:sp>
        <p:nvSpPr>
          <p:cNvPr id="101381" name="TextBox 10138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第24页</a:t>
            </a:r>
          </a:p>
        </p:txBody>
      </p:sp>
      <p:sp>
        <p:nvSpPr>
          <p:cNvPr id="101382" name="TextBox 10138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第24页</a:t>
            </a: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402" name=""/>
          <p:cNvSpPr/>
          <p:nvPr>
            <p:ph type="body" idx="4294967295"/>
          </p:nvPr>
        </p:nvSpPr>
        <p:spPr>
          <a:xfrm>
            <a:off x="685800" y="1773238"/>
            <a:ext cx="7772400" cy="432276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just">
              <a:lnSpc>
                <a:spcPct val="90000"/>
              </a:lnSpc>
              <a:buNone/>
            </a:pPr>
            <a:r>
              <a:rPr sz="3600">
                <a:solidFill>
                  <a:schemeClr val="bg2"/>
                </a:solidFill>
                <a:latin typeface="楷体_GB2312" pitchFamily="49" charset="-122"/>
              </a:rPr>
              <a:t>     2.检查</a:t>
            </a:r>
          </a:p>
          <a:p>
            <a:pPr lvl="0">
              <a:lnSpc>
                <a:spcPct val="90000"/>
              </a:lnSpc>
              <a:buNone/>
            </a:pPr>
            <a:r>
              <a:rPr sz="3600">
                <a:solidFill>
                  <a:schemeClr val="bg2"/>
                </a:solidFill>
                <a:latin typeface="楷体_GB2312" pitchFamily="49" charset="-122"/>
              </a:rPr>
              <a:t>         对学习行为进行检查是一个综合复杂过程，它涉及到（1）意识到正在做什么；（2）知道正在做事情与已经安排行动环节序列是否吻合；（3）对接下去应当做什么作出预见和安排。这些都是在介入学习活动中必须表达出来。</a:t>
            </a:r>
          </a:p>
        </p:txBody>
      </p:sp>
      <p:sp>
        <p:nvSpPr>
          <p:cNvPr id="102403" name="Date Placeholder 3"/>
          <p:cNvSpPr>
            <a:spLocks noGrp="1"/>
          </p:cNvSpPr>
          <p:nvPr>
            <p:ph type="dt" sz="half" idx="2"/>
          </p:nvPr>
        </p:nvSpPr>
        <p:spPr/>
        <p:txBody>
          <a:bodyPr/>
          <a:lstStyle/>
          <a:p>
            <a:pPr lvl="0"/>
            <a:endParaRPr sz="1400">
              <a:latin typeface="Tahoma" pitchFamily="34" charset="0"/>
            </a:endParaRPr>
          </a:p>
        </p:txBody>
      </p:sp>
      <p:sp>
        <p:nvSpPr>
          <p:cNvPr id="102404" name="Footer Placeholder 4"/>
          <p:cNvSpPr>
            <a:spLocks noGrp="1"/>
          </p:cNvSpPr>
          <p:nvPr>
            <p:ph type="ftr" sz="quarter" idx="3"/>
          </p:nvPr>
        </p:nvSpPr>
        <p:spPr/>
        <p:txBody>
          <a:bodyPr/>
          <a:lstStyle/>
          <a:p>
            <a:pPr lvl="0" algn="ctr"/>
            <a:fld id="{9B9CF1C6-91BE-433B-972D-FE4E25E85018}" type="footer">
              <a:rPr sz="1400">
                <a:latin typeface="Tahoma" pitchFamily="34" charset="0"/>
              </a:rPr>
              <a:t/>
            </a:fld>
            <a:endParaRPr sz="1400">
              <a:latin typeface="Tahoma" pitchFamily="34" charset="0"/>
            </a:endParaRPr>
          </a:p>
        </p:txBody>
      </p:sp>
      <p:sp>
        <p:nvSpPr>
          <p:cNvPr id="102405" name="TextBox 10240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第25页</a:t>
            </a:r>
          </a:p>
        </p:txBody>
      </p:sp>
      <p:sp>
        <p:nvSpPr>
          <p:cNvPr id="102406" name="TextBox 10240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第25页</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3426" name=""/>
          <p:cNvSpPr/>
          <p:nvPr>
            <p:ph type="body" idx="4294967295"/>
          </p:nvPr>
        </p:nvSpPr>
        <p:spPr>
          <a:xfrm>
            <a:off x="684212" y="1295400"/>
            <a:ext cx="7772400" cy="5562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nSpc>
                <a:spcPct val="90000"/>
              </a:lnSpc>
              <a:buNone/>
            </a:pPr>
            <a:r>
              <a:rPr sz="4000"/>
              <a:t>           </a:t>
            </a:r>
            <a:r>
              <a:rPr sz="4000">
                <a:solidFill>
                  <a:schemeClr val="bg2"/>
                </a:solidFill>
              </a:rPr>
              <a:t>在一项学习计划得以实际执行整个过程中，自我调整学习者在心里经常想到要对正在做事情进行检查以便确保学习行为导向特定目的。计划焦点涉及实际执行环节；而检查焦点则是考虑所选择认知策略、动机策略及环境策略效果如何。</a:t>
            </a:r>
          </a:p>
        </p:txBody>
      </p:sp>
      <p:sp>
        <p:nvSpPr>
          <p:cNvPr id="103427" name="Date Placeholder 3"/>
          <p:cNvSpPr>
            <a:spLocks noGrp="1"/>
          </p:cNvSpPr>
          <p:nvPr>
            <p:ph type="dt" sz="half" idx="2"/>
          </p:nvPr>
        </p:nvSpPr>
        <p:spPr/>
        <p:txBody>
          <a:bodyPr/>
          <a:lstStyle/>
          <a:p>
            <a:pPr lvl="0"/>
            <a:endParaRPr sz="1400">
              <a:latin typeface="Tahoma" pitchFamily="34" charset="0"/>
            </a:endParaRPr>
          </a:p>
        </p:txBody>
      </p:sp>
      <p:sp>
        <p:nvSpPr>
          <p:cNvPr id="103428" name="Footer Placeholder 4"/>
          <p:cNvSpPr>
            <a:spLocks noGrp="1"/>
          </p:cNvSpPr>
          <p:nvPr>
            <p:ph type="ftr" sz="quarter" idx="3"/>
          </p:nvPr>
        </p:nvSpPr>
        <p:spPr/>
        <p:txBody>
          <a:bodyPr/>
          <a:lstStyle/>
          <a:p>
            <a:pPr lvl="0" algn="ctr"/>
            <a:fld id="{34D1DAC4-8B6C-46F5-9120-F03D58D4120E}" type="footer">
              <a:rPr sz="1400">
                <a:latin typeface="Tahoma" pitchFamily="34" charset="0"/>
              </a:rPr>
              <a:t/>
            </a:fld>
            <a:endParaRPr sz="1400">
              <a:latin typeface="Tahoma" pitchFamily="34" charset="0"/>
            </a:endParaRPr>
          </a:p>
        </p:txBody>
      </p:sp>
      <p:sp>
        <p:nvSpPr>
          <p:cNvPr id="103429" name="TextBox 10342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第26页</a:t>
            </a:r>
          </a:p>
        </p:txBody>
      </p:sp>
      <p:sp>
        <p:nvSpPr>
          <p:cNvPr id="103430" name="TextBox 10342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第26页</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5474" name=""/>
          <p:cNvSpPr/>
          <p:nvPr>
            <p:ph type="body" idx="4294967295"/>
          </p:nvPr>
        </p:nvSpPr>
        <p:spPr>
          <a:xfrm>
            <a:off x="755650" y="1238250"/>
            <a:ext cx="7772400" cy="561975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以埃米尔学习过程为例，她对自己要完成教学目标非常清楚，这就是经过掌握教材内容取得叙述题考试好成绩。依据任务要求及合用个人资源，她精心安排了一个学习计划。然后，她还选择了详细学习时间与地点，选择了与准备多项选择题考试不同认知策略，同时，埃米尔也依据时间、动机水平及个人了解水平等原因考虑了完成这一任务不利方面，并随时对计划作出调整。</a:t>
            </a:r>
          </a:p>
        </p:txBody>
      </p:sp>
      <p:sp>
        <p:nvSpPr>
          <p:cNvPr id="105475" name="Date Placeholder 3"/>
          <p:cNvSpPr>
            <a:spLocks noGrp="1"/>
          </p:cNvSpPr>
          <p:nvPr>
            <p:ph type="dt" sz="half" idx="2"/>
          </p:nvPr>
        </p:nvSpPr>
        <p:spPr/>
        <p:txBody>
          <a:bodyPr/>
          <a:lstStyle/>
          <a:p>
            <a:pPr lvl="0"/>
            <a:endParaRPr sz="1400">
              <a:latin typeface="Tahoma" pitchFamily="34" charset="0"/>
            </a:endParaRPr>
          </a:p>
        </p:txBody>
      </p:sp>
      <p:sp>
        <p:nvSpPr>
          <p:cNvPr id="105476" name="Footer Placeholder 4"/>
          <p:cNvSpPr>
            <a:spLocks noGrp="1"/>
          </p:cNvSpPr>
          <p:nvPr>
            <p:ph type="ftr" sz="quarter" idx="3"/>
          </p:nvPr>
        </p:nvSpPr>
        <p:spPr/>
        <p:txBody>
          <a:bodyPr/>
          <a:lstStyle/>
          <a:p>
            <a:pPr lvl="0" algn="ctr"/>
            <a:fld id="{379ABBC9-2E1D-4893-A815-DEEC73B45829}" type="footer">
              <a:rPr sz="1400">
                <a:latin typeface="Tahoma" pitchFamily="34" charset="0"/>
              </a:rPr>
              <a:t/>
            </a:fld>
            <a:endParaRPr sz="1400">
              <a:latin typeface="Tahoma" pitchFamily="34" charset="0"/>
            </a:endParaRPr>
          </a:p>
        </p:txBody>
      </p:sp>
      <p:sp>
        <p:nvSpPr>
          <p:cNvPr id="105477" name="TextBox 10547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第27页</a:t>
            </a:r>
          </a:p>
        </p:txBody>
      </p:sp>
      <p:sp>
        <p:nvSpPr>
          <p:cNvPr id="105478" name="TextBox 10547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第27页</a:t>
            </a: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6498" name=""/>
          <p:cNvSpPr/>
          <p:nvPr>
            <p:ph type="body" idx="4294967295"/>
          </p:nvPr>
        </p:nvSpPr>
        <p:spPr>
          <a:xfrm>
            <a:off x="250825" y="2133600"/>
            <a:ext cx="8642350" cy="4724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自我调整学习者在完成计划中每一步骤时，必须准确有效地考虑这些步骤是怎样完成，并确定这么做对完成后续步骤是否适宜。他们必须关注所选择认知策略、动机策略和环境策略效果方面反馈信息，并作出不断修正。假如碰到了干扰原因，就必须对计划作出调整，不但要排除干扰，而且还要尽也许避免受一样挫折。</a:t>
            </a:r>
          </a:p>
        </p:txBody>
      </p:sp>
      <p:sp>
        <p:nvSpPr>
          <p:cNvPr id="106499" name="Date Placeholder 3"/>
          <p:cNvSpPr>
            <a:spLocks noGrp="1"/>
          </p:cNvSpPr>
          <p:nvPr>
            <p:ph type="dt" sz="half" idx="2"/>
          </p:nvPr>
        </p:nvSpPr>
        <p:spPr/>
        <p:txBody>
          <a:bodyPr/>
          <a:lstStyle/>
          <a:p>
            <a:pPr lvl="0"/>
            <a:endParaRPr sz="1400">
              <a:latin typeface="Tahoma" pitchFamily="34" charset="0"/>
            </a:endParaRPr>
          </a:p>
        </p:txBody>
      </p:sp>
      <p:sp>
        <p:nvSpPr>
          <p:cNvPr id="106500" name="Footer Placeholder 4"/>
          <p:cNvSpPr>
            <a:spLocks noGrp="1"/>
          </p:cNvSpPr>
          <p:nvPr>
            <p:ph type="ftr" sz="quarter" idx="3"/>
          </p:nvPr>
        </p:nvSpPr>
        <p:spPr/>
        <p:txBody>
          <a:bodyPr/>
          <a:lstStyle/>
          <a:p>
            <a:pPr lvl="0" algn="ctr"/>
            <a:fld id="{DC01EB10-57EE-4576-8A8D-A4F1844F687D}" type="footer">
              <a:rPr sz="1400">
                <a:latin typeface="Tahoma" pitchFamily="34" charset="0"/>
              </a:rPr>
              <a:t/>
            </a:fld>
            <a:endParaRPr sz="1400">
              <a:latin typeface="Tahoma" pitchFamily="34" charset="0"/>
            </a:endParaRPr>
          </a:p>
        </p:txBody>
      </p:sp>
      <p:sp>
        <p:nvSpPr>
          <p:cNvPr id="106501" name="TextBox 10650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第28页</a:t>
            </a:r>
          </a:p>
        </p:txBody>
      </p:sp>
      <p:sp>
        <p:nvSpPr>
          <p:cNvPr id="106502" name="TextBox 10650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第28页</a:t>
            </a: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7522" name=""/>
          <p:cNvSpPr/>
          <p:nvPr>
            <p:ph type="body" idx="4294967295"/>
          </p:nvPr>
        </p:nvSpPr>
        <p:spPr>
          <a:xfrm>
            <a:off x="323850" y="1916112"/>
            <a:ext cx="8496300" cy="46815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自我调整学习者在完成计划中每一步骤时，必须准确有效地考虑这些步骤是怎样完成，并确定这么做对完成后续步骤是否适宜。他们必须关注所选择认知策略、动机策略和环境策略效果方面反馈信息，并作出不断修正。假如碰到了干扰原因，就必须对计划作出调整，不但要排除干扰，而且还要尽也许避免受一样挫折。</a:t>
            </a:r>
          </a:p>
        </p:txBody>
      </p:sp>
      <p:sp>
        <p:nvSpPr>
          <p:cNvPr id="107523" name="Date Placeholder 3"/>
          <p:cNvSpPr>
            <a:spLocks noGrp="1"/>
          </p:cNvSpPr>
          <p:nvPr>
            <p:ph type="dt" sz="half" idx="2"/>
          </p:nvPr>
        </p:nvSpPr>
        <p:spPr/>
        <p:txBody>
          <a:bodyPr/>
          <a:lstStyle/>
          <a:p>
            <a:pPr lvl="0"/>
            <a:endParaRPr sz="1400">
              <a:latin typeface="Tahoma" pitchFamily="34" charset="0"/>
            </a:endParaRPr>
          </a:p>
        </p:txBody>
      </p:sp>
      <p:sp>
        <p:nvSpPr>
          <p:cNvPr id="107524" name="Footer Placeholder 4"/>
          <p:cNvSpPr>
            <a:spLocks noGrp="1"/>
          </p:cNvSpPr>
          <p:nvPr>
            <p:ph type="ftr" sz="quarter" idx="3"/>
          </p:nvPr>
        </p:nvSpPr>
        <p:spPr/>
        <p:txBody>
          <a:bodyPr/>
          <a:lstStyle/>
          <a:p>
            <a:pPr lvl="0" algn="ctr"/>
            <a:fld id="{A0685C2C-BB94-40D0-9FAB-5A00A94B8CEC}" type="footer">
              <a:rPr sz="1400">
                <a:latin typeface="Tahoma" pitchFamily="34" charset="0"/>
              </a:rPr>
              <a:t/>
            </a:fld>
            <a:endParaRPr sz="1400">
              <a:latin typeface="Tahoma" pitchFamily="34" charset="0"/>
            </a:endParaRPr>
          </a:p>
        </p:txBody>
      </p:sp>
      <p:sp>
        <p:nvSpPr>
          <p:cNvPr id="107525" name="TextBox 10752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第29页</a:t>
            </a:r>
          </a:p>
        </p:txBody>
      </p:sp>
      <p:sp>
        <p:nvSpPr>
          <p:cNvPr id="107526" name="TextBox 10752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第29页</a:t>
            </a: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8546" name=""/>
          <p:cNvSpPr/>
          <p:nvPr>
            <p:ph type="body" idx="4294967295"/>
          </p:nvPr>
        </p:nvSpPr>
        <p:spPr>
          <a:xfrm>
            <a:off x="611188" y="620712"/>
            <a:ext cx="7772400" cy="53340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埃米尔在学习中，定时了解检验自己所用策略是否有利于达到“了解”目标。同时，她还不时经过想象自己学业行为与效果来考虑事情会怎样演变。有时候，埃米尔还经过自我提问来帮助确定已经采取方式方法是否管用。诸如，自己是否能够维持注意和集中精力来学习？在阅览室内学习是否像预期那样有效？做摘录是否有利于了解相关生态系统各种知识？对所学内容保持情况怎样？自己了解和同学看法相比较有什么不同？</a:t>
            </a:r>
          </a:p>
        </p:txBody>
      </p:sp>
      <p:sp>
        <p:nvSpPr>
          <p:cNvPr id="108547" name="Date Placeholder 3"/>
          <p:cNvSpPr>
            <a:spLocks noGrp="1"/>
          </p:cNvSpPr>
          <p:nvPr>
            <p:ph type="dt" sz="half" idx="2"/>
          </p:nvPr>
        </p:nvSpPr>
        <p:spPr/>
        <p:txBody>
          <a:bodyPr/>
          <a:lstStyle/>
          <a:p>
            <a:pPr lvl="0"/>
            <a:endParaRPr sz="1400">
              <a:latin typeface="Tahoma" pitchFamily="34" charset="0"/>
            </a:endParaRPr>
          </a:p>
        </p:txBody>
      </p:sp>
      <p:sp>
        <p:nvSpPr>
          <p:cNvPr id="108548" name="Footer Placeholder 4"/>
          <p:cNvSpPr>
            <a:spLocks noGrp="1"/>
          </p:cNvSpPr>
          <p:nvPr>
            <p:ph type="ftr" sz="quarter" idx="3"/>
          </p:nvPr>
        </p:nvSpPr>
        <p:spPr/>
        <p:txBody>
          <a:bodyPr/>
          <a:lstStyle/>
          <a:p>
            <a:pPr lvl="0" algn="ctr"/>
            <a:fld id="{3540E3DB-7312-406F-9ADA-766CF7A95442}" type="footer">
              <a:rPr sz="1400">
                <a:latin typeface="Tahoma" pitchFamily="34" charset="0"/>
              </a:rPr>
              <a:t/>
            </a:fld>
            <a:endParaRPr sz="1400">
              <a:latin typeface="Tahoma" pitchFamily="34" charset="0"/>
            </a:endParaRPr>
          </a:p>
        </p:txBody>
      </p:sp>
      <p:sp>
        <p:nvSpPr>
          <p:cNvPr id="108549" name="TextBox 10854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第30页</a:t>
            </a:r>
          </a:p>
        </p:txBody>
      </p:sp>
      <p:sp>
        <p:nvSpPr>
          <p:cNvPr id="108550" name="TextBox 10854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第30页</a:t>
            </a: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9570" name=""/>
          <p:cNvSpPr/>
          <p:nvPr>
            <p:ph type="body" idx="4294967295"/>
          </p:nvPr>
        </p:nvSpPr>
        <p:spPr>
          <a:xfrm>
            <a:off x="685800" y="609600"/>
            <a:ext cx="7772400" cy="54864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自我调整学习者在完成计划中每一步骤时，必须准确有效地考虑这些步骤是怎样完成，并确定这么做对完成后续步骤是否适宜。他们必须关注所选择认知策略、动机策略和环境策略效果方面反馈信息，并作出不断修正。假如碰到了干扰原因，就必须对计划作出调整，不但要排除干扰，而且还要尽也许避免受一样挫折。</a:t>
            </a:r>
          </a:p>
        </p:txBody>
      </p:sp>
      <p:sp>
        <p:nvSpPr>
          <p:cNvPr id="109571" name="Date Placeholder 3"/>
          <p:cNvSpPr>
            <a:spLocks noGrp="1"/>
          </p:cNvSpPr>
          <p:nvPr>
            <p:ph type="dt" sz="half" idx="2"/>
          </p:nvPr>
        </p:nvSpPr>
        <p:spPr/>
        <p:txBody>
          <a:bodyPr/>
          <a:lstStyle/>
          <a:p>
            <a:pPr lvl="0"/>
            <a:endParaRPr sz="1400">
              <a:latin typeface="Tahoma" pitchFamily="34" charset="0"/>
            </a:endParaRPr>
          </a:p>
        </p:txBody>
      </p:sp>
      <p:sp>
        <p:nvSpPr>
          <p:cNvPr id="109572" name="Footer Placeholder 4"/>
          <p:cNvSpPr>
            <a:spLocks noGrp="1"/>
          </p:cNvSpPr>
          <p:nvPr>
            <p:ph type="ftr" sz="quarter" idx="3"/>
          </p:nvPr>
        </p:nvSpPr>
        <p:spPr/>
        <p:txBody>
          <a:bodyPr/>
          <a:lstStyle/>
          <a:p>
            <a:pPr lvl="0" algn="ctr"/>
            <a:fld id="{EF0D583A-17B4-4699-9E43-E4ED08A0A827}" type="footer">
              <a:rPr sz="1400">
                <a:latin typeface="Tahoma" pitchFamily="34" charset="0"/>
              </a:rPr>
              <a:t/>
            </a:fld>
            <a:endParaRPr sz="1400">
              <a:latin typeface="Tahoma" pitchFamily="34" charset="0"/>
            </a:endParaRPr>
          </a:p>
        </p:txBody>
      </p:sp>
      <p:sp>
        <p:nvSpPr>
          <p:cNvPr id="109573" name="TextBox 10957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第31页</a:t>
            </a:r>
          </a:p>
        </p:txBody>
      </p:sp>
      <p:sp>
        <p:nvSpPr>
          <p:cNvPr id="109574" name="TextBox 10957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第31页</a:t>
            </a: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1618" name=""/>
          <p:cNvSpPr/>
          <p:nvPr>
            <p:ph type="body" idx="4294967295"/>
          </p:nvPr>
        </p:nvSpPr>
        <p:spPr>
          <a:xfrm>
            <a:off x="685800" y="2060575"/>
            <a:ext cx="7772400" cy="424815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rPr b="1"/>
              <a:t>          </a:t>
            </a:r>
            <a:r>
              <a:rPr sz="4400" b="1">
                <a:solidFill>
                  <a:schemeClr val="bg2"/>
                </a:solidFill>
              </a:rPr>
              <a:t>3.评价</a:t>
            </a:r>
          </a:p>
          <a:p>
            <a:pPr lvl="0">
              <a:buNone/>
            </a:pPr>
            <a:r>
              <a:rPr b="1"/>
              <a:t>           </a:t>
            </a:r>
            <a:r>
              <a:rPr sz="4000" b="1">
                <a:solidFill>
                  <a:schemeClr val="bg2"/>
                </a:solidFill>
              </a:rPr>
              <a:t>在完毕整个学习任务之后，自我调整学习者会评估他所采用过程及达到结果，他们似乎比新手更经常作出评价。</a:t>
            </a:r>
            <a:endParaRPr sz="4000">
              <a:solidFill>
                <a:schemeClr val="bg2"/>
              </a:solidFill>
            </a:endParaRPr>
          </a:p>
        </p:txBody>
      </p:sp>
      <p:sp>
        <p:nvSpPr>
          <p:cNvPr id="111619" name="Date Placeholder 3"/>
          <p:cNvSpPr>
            <a:spLocks noGrp="1"/>
          </p:cNvSpPr>
          <p:nvPr>
            <p:ph type="dt" sz="half" idx="2"/>
          </p:nvPr>
        </p:nvSpPr>
        <p:spPr/>
        <p:txBody>
          <a:bodyPr/>
          <a:lstStyle/>
          <a:p>
            <a:pPr lvl="0"/>
            <a:endParaRPr sz="1400">
              <a:latin typeface="Tahoma" pitchFamily="34" charset="0"/>
            </a:endParaRPr>
          </a:p>
        </p:txBody>
      </p:sp>
      <p:sp>
        <p:nvSpPr>
          <p:cNvPr id="111620" name="Footer Placeholder 4"/>
          <p:cNvSpPr>
            <a:spLocks noGrp="1"/>
          </p:cNvSpPr>
          <p:nvPr>
            <p:ph type="ftr" sz="quarter" idx="3"/>
          </p:nvPr>
        </p:nvSpPr>
        <p:spPr/>
        <p:txBody>
          <a:bodyPr/>
          <a:lstStyle/>
          <a:p>
            <a:pPr lvl="0" algn="ctr"/>
            <a:fld id="{D9E39B0C-EA51-42B9-91C2-D3E3AF403D35}" type="footer">
              <a:rPr sz="1400">
                <a:latin typeface="Tahoma" pitchFamily="34" charset="0"/>
              </a:rPr>
              <a:t/>
            </a:fld>
            <a:endParaRPr sz="1400">
              <a:latin typeface="Tahoma" pitchFamily="34" charset="0"/>
            </a:endParaRPr>
          </a:p>
        </p:txBody>
      </p:sp>
      <p:sp>
        <p:nvSpPr>
          <p:cNvPr id="111621" name="TextBox 11162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第32页</a:t>
            </a:r>
          </a:p>
        </p:txBody>
      </p:sp>
      <p:sp>
        <p:nvSpPr>
          <p:cNvPr id="111622" name="TextBox 11162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第32页</a:t>
            </a: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42" name=""/>
          <p:cNvSpPr/>
          <p:nvPr>
            <p:ph type="body" idx="4294967295"/>
          </p:nvPr>
        </p:nvSpPr>
        <p:spPr>
          <a:xfrm>
            <a:off x="685800" y="533400"/>
            <a:ext cx="7772400" cy="55626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r>
              <a:t>            埃米尔和莫妮卡对自己在考试中得到分数所作出反应很可能是不同。莫妮卡主要看自己是否经过了考试，埃米尔则主要考虑她所采取方式方法效果。因为莫妮卡制订策略性学习计划中，更多关注是学习时间而不是合用策略，因此她可能会把学习成绩更多地归因于外部原因（像所用时间、运气好坏、教师有偏见、考试太难等等）。</a:t>
            </a:r>
          </a:p>
        </p:txBody>
      </p:sp>
      <p:sp>
        <p:nvSpPr>
          <p:cNvPr id="112643" name="Date Placeholder 3"/>
          <p:cNvSpPr>
            <a:spLocks noGrp="1"/>
          </p:cNvSpPr>
          <p:nvPr>
            <p:ph type="dt" sz="half" idx="2"/>
          </p:nvPr>
        </p:nvSpPr>
        <p:spPr/>
        <p:txBody>
          <a:bodyPr/>
          <a:lstStyle/>
          <a:p>
            <a:pPr lvl="0"/>
            <a:endParaRPr sz="1400">
              <a:latin typeface="Tahoma" pitchFamily="34" charset="0"/>
            </a:endParaRPr>
          </a:p>
        </p:txBody>
      </p:sp>
      <p:sp>
        <p:nvSpPr>
          <p:cNvPr id="112644" name="Footer Placeholder 4"/>
          <p:cNvSpPr>
            <a:spLocks noGrp="1"/>
          </p:cNvSpPr>
          <p:nvPr>
            <p:ph type="ftr" sz="quarter" idx="3"/>
          </p:nvPr>
        </p:nvSpPr>
        <p:spPr/>
        <p:txBody>
          <a:bodyPr/>
          <a:lstStyle/>
          <a:p>
            <a:pPr lvl="0" algn="ctr"/>
            <a:fld id="{24404752-6B0D-46E5-BAC0-646E052FD425}" type="footer">
              <a:rPr sz="1400">
                <a:latin typeface="Tahoma" pitchFamily="34" charset="0"/>
              </a:rPr>
              <a:t/>
            </a:fld>
            <a:endParaRPr sz="1400">
              <a:latin typeface="Tahoma" pitchFamily="34" charset="0"/>
            </a:endParaRPr>
          </a:p>
        </p:txBody>
      </p:sp>
      <p:sp>
        <p:nvSpPr>
          <p:cNvPr id="112645" name="TextBox 11264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第33页</a:t>
            </a:r>
          </a:p>
        </p:txBody>
      </p:sp>
      <p:sp>
        <p:nvSpPr>
          <p:cNvPr id="112646" name="TextBox 11264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第33页</a:t>
            </a: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3666" name=""/>
          <p:cNvSpPr/>
          <p:nvPr>
            <p:ph type="body" idx="4294967295"/>
          </p:nvPr>
        </p:nvSpPr>
        <p:spPr>
          <a:xfrm>
            <a:off x="685800" y="404812"/>
            <a:ext cx="7772400" cy="5903912"/>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just">
              <a:buNone/>
            </a:pPr>
            <a:r>
              <a:t>           </a:t>
            </a:r>
            <a:r>
              <a:rPr sz="4000">
                <a:solidFill>
                  <a:schemeClr val="bg2"/>
                </a:solidFill>
              </a:rPr>
              <a:t>埃米尔则更多地归因于学习计划效果。假如她取得了成功，她会体会到所采用某种策略带来好处（统筹安排时间和资源、利用教材做摘录、自我测验、同伴核对、经常检查理解程度等等）。假如考试不抱负，她则会对总体计划和相关环节作出调整，做到吃一堑长一智。</a:t>
            </a:r>
          </a:p>
        </p:txBody>
      </p:sp>
      <p:sp>
        <p:nvSpPr>
          <p:cNvPr id="113667" name="Date Placeholder 3"/>
          <p:cNvSpPr>
            <a:spLocks noGrp="1"/>
          </p:cNvSpPr>
          <p:nvPr>
            <p:ph type="dt" sz="half" idx="2"/>
          </p:nvPr>
        </p:nvSpPr>
        <p:spPr/>
        <p:txBody>
          <a:bodyPr/>
          <a:lstStyle/>
          <a:p>
            <a:pPr lvl="0"/>
            <a:endParaRPr sz="1400">
              <a:latin typeface="Tahoma" pitchFamily="34" charset="0"/>
            </a:endParaRPr>
          </a:p>
        </p:txBody>
      </p:sp>
      <p:sp>
        <p:nvSpPr>
          <p:cNvPr id="113668" name="Footer Placeholder 4"/>
          <p:cNvSpPr>
            <a:spLocks noGrp="1"/>
          </p:cNvSpPr>
          <p:nvPr>
            <p:ph type="ftr" sz="quarter" idx="3"/>
          </p:nvPr>
        </p:nvSpPr>
        <p:spPr/>
        <p:txBody>
          <a:bodyPr/>
          <a:lstStyle/>
          <a:p>
            <a:pPr lvl="0" algn="ctr"/>
            <a:fld id="{2D434A4F-0952-4A14-9BB9-CF880C9D93BF}" type="footer">
              <a:rPr sz="1400">
                <a:latin typeface="Tahoma" pitchFamily="34" charset="0"/>
              </a:rPr>
              <a:t/>
            </a:fld>
            <a:endParaRPr sz="1400">
              <a:latin typeface="Tahoma" pitchFamily="34" charset="0"/>
            </a:endParaRPr>
          </a:p>
        </p:txBody>
      </p:sp>
      <p:sp>
        <p:nvSpPr>
          <p:cNvPr id="113669" name="TextBox 11366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第34页</a:t>
            </a:r>
          </a:p>
        </p:txBody>
      </p:sp>
      <p:sp>
        <p:nvSpPr>
          <p:cNvPr id="113670" name="TextBox 11366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第34页</a:t>
            </a: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4690" name=""/>
          <p:cNvSpPr/>
          <p:nvPr>
            <p:ph type="body" idx="4294967295"/>
          </p:nvPr>
        </p:nvSpPr>
        <p:spPr>
          <a:xfrm>
            <a:off x="685800" y="2205038"/>
            <a:ext cx="7772400" cy="410368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just">
              <a:lnSpc>
                <a:spcPct val="90000"/>
              </a:lnSpc>
              <a:buNone/>
            </a:pPr>
            <a:r>
              <a:rPr sz="2400">
                <a:solidFill>
                  <a:schemeClr val="bg2"/>
                </a:solidFill>
              </a:rPr>
              <a:t>          </a:t>
            </a:r>
            <a:r>
              <a:rPr sz="3200">
                <a:solidFill>
                  <a:schemeClr val="bg2"/>
                </a:solidFill>
              </a:rPr>
              <a:t>莫妮卡对自己所做努力评价只注意其最后止果，而埃米尔既考虑过程（策略）又考虑结果（成绩），她所得到反馈信息将有助于其增长认知技能（利用摘录策略），同样也充实了元认知知识（知道针对这一任务应采用这一策略好处）。</a:t>
            </a:r>
          </a:p>
          <a:p>
            <a:pPr lvl="0" algn="just">
              <a:lnSpc>
                <a:spcPct val="90000"/>
              </a:lnSpc>
              <a:buNone/>
            </a:pPr>
            <a:r>
              <a:rPr sz="3200"/>
              <a:t> </a:t>
            </a:r>
            <a:endParaRPr sz="3200">
              <a:solidFill>
                <a:schemeClr val="bg2"/>
              </a:solidFill>
            </a:endParaRPr>
          </a:p>
        </p:txBody>
      </p:sp>
      <p:sp>
        <p:nvSpPr>
          <p:cNvPr id="114691" name="Date Placeholder 3"/>
          <p:cNvSpPr>
            <a:spLocks noGrp="1"/>
          </p:cNvSpPr>
          <p:nvPr>
            <p:ph type="dt" sz="half" idx="2"/>
          </p:nvPr>
        </p:nvSpPr>
        <p:spPr/>
        <p:txBody>
          <a:bodyPr/>
          <a:lstStyle/>
          <a:p>
            <a:pPr lvl="0"/>
            <a:endParaRPr sz="1400">
              <a:latin typeface="Tahoma" pitchFamily="34" charset="0"/>
            </a:endParaRPr>
          </a:p>
        </p:txBody>
      </p:sp>
      <p:sp>
        <p:nvSpPr>
          <p:cNvPr id="114692" name="Footer Placeholder 4"/>
          <p:cNvSpPr>
            <a:spLocks noGrp="1"/>
          </p:cNvSpPr>
          <p:nvPr>
            <p:ph type="ftr" sz="quarter" idx="3"/>
          </p:nvPr>
        </p:nvSpPr>
        <p:spPr/>
        <p:txBody>
          <a:bodyPr/>
          <a:lstStyle/>
          <a:p>
            <a:pPr lvl="0" algn="ctr"/>
            <a:fld id="{EF585E73-C347-4635-8C8A-68BD61714CFE}" type="footer">
              <a:rPr sz="1400">
                <a:latin typeface="Tahoma" pitchFamily="34" charset="0"/>
              </a:rPr>
              <a:t/>
            </a:fld>
            <a:endParaRPr sz="1400">
              <a:latin typeface="Tahoma" pitchFamily="34" charset="0"/>
            </a:endParaRPr>
          </a:p>
        </p:txBody>
      </p:sp>
      <p:sp>
        <p:nvSpPr>
          <p:cNvPr id="114693" name="TextBox 11469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第35页</a:t>
            </a:r>
          </a:p>
        </p:txBody>
      </p:sp>
      <p:sp>
        <p:nvSpPr>
          <p:cNvPr id="114694" name="TextBox 11469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第35页</a:t>
            </a: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5714" name=""/>
          <p:cNvSpPr/>
          <p:nvPr>
            <p:ph type="body" idx="4294967295"/>
          </p:nvPr>
        </p:nvSpPr>
        <p:spPr>
          <a:xfrm>
            <a:off x="323850" y="1844675"/>
            <a:ext cx="8569325" cy="501332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t>           </a:t>
            </a:r>
            <a:r>
              <a:rPr sz="4000">
                <a:solidFill>
                  <a:schemeClr val="bg2"/>
                </a:solidFill>
              </a:rPr>
              <a:t>反思使得学习者有也许在调整过程每个阶段（计划、检查和评价）都能够利用其相关学习任务、自我及策略元认知知识。在一个实际学习情境中，反思能够使得学习者在实际介入某项任务前考虑其计划，在实际执行任务时作出评价和判断，在任务完毕后作出总结。</a:t>
            </a:r>
          </a:p>
        </p:txBody>
      </p:sp>
      <p:sp>
        <p:nvSpPr>
          <p:cNvPr id="115715" name="Date Placeholder 3"/>
          <p:cNvSpPr>
            <a:spLocks noGrp="1"/>
          </p:cNvSpPr>
          <p:nvPr>
            <p:ph type="dt" sz="half" idx="2"/>
          </p:nvPr>
        </p:nvSpPr>
        <p:spPr/>
        <p:txBody>
          <a:bodyPr/>
          <a:lstStyle/>
          <a:p>
            <a:pPr lvl="0"/>
            <a:endParaRPr sz="1400">
              <a:latin typeface="Tahoma" pitchFamily="34" charset="0"/>
            </a:endParaRPr>
          </a:p>
        </p:txBody>
      </p:sp>
      <p:sp>
        <p:nvSpPr>
          <p:cNvPr id="115716" name="Footer Placeholder 4"/>
          <p:cNvSpPr>
            <a:spLocks noGrp="1"/>
          </p:cNvSpPr>
          <p:nvPr>
            <p:ph type="ftr" sz="quarter" idx="3"/>
          </p:nvPr>
        </p:nvSpPr>
        <p:spPr/>
        <p:txBody>
          <a:bodyPr/>
          <a:lstStyle/>
          <a:p>
            <a:pPr lvl="0" algn="ctr"/>
            <a:fld id="{AB780570-12C3-4006-8D30-C427C01BA681}" type="footer">
              <a:rPr sz="1400">
                <a:latin typeface="Tahoma" pitchFamily="34" charset="0"/>
              </a:rPr>
              <a:t/>
            </a:fld>
            <a:endParaRPr sz="1400">
              <a:latin typeface="Tahoma" pitchFamily="34" charset="0"/>
            </a:endParaRPr>
          </a:p>
        </p:txBody>
      </p:sp>
      <p:sp>
        <p:nvSpPr>
          <p:cNvPr id="115717" name="TextBox 11571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第36页</a:t>
            </a:r>
          </a:p>
        </p:txBody>
      </p:sp>
      <p:sp>
        <p:nvSpPr>
          <p:cNvPr id="115718" name="TextBox 11571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第36页</a:t>
            </a: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5826" name=""/>
          <p:cNvSpPr/>
          <p:nvPr>
            <p:ph type="title"/>
          </p:nvPr>
        </p:nvSpPr>
        <p:spPr>
          <a:xfrm>
            <a:off x="722312" y="579438"/>
            <a:ext cx="7408862" cy="811212"/>
          </a:xfrm>
          <a:prstGeom prst="rect">
            <a:avLst/>
          </a:prstGeom>
          <a:noFill/>
          <a:ln>
            <a:miter lim="800000"/>
          </a:ln>
        </p:spPr>
        <p:txBody>
          <a:bodyPr anchor="b" anchorCtr="0"/>
          <a:lstStyle>
            <a:lvl1pPr marL="0" indent="0" algn="l" defTabSz="914400" rtl="0" eaLnBrk="1" fontAlgn="base" hangingPunct="1">
              <a:lnSpc>
                <a:spcPct val="100000"/>
              </a:lnSpc>
              <a:spcBef>
                <a:spcPct val="0"/>
              </a:spcBef>
              <a:spcAft>
                <a:spcPct val="0"/>
              </a:spcAft>
              <a:buClrTx/>
              <a:buSzTx/>
              <a:buFontTx/>
              <a:buNone/>
              <a:defRPr kumimoji="0" lang="zh-CN" altLang="en-US" sz="3800" b="0" i="0" u="none" baseline="0">
                <a:solidFill>
                  <a:schemeClr val="tx2"/>
                </a:solidFill>
                <a:latin typeface="Verdana" pitchFamily="34" charset="0"/>
                <a:ea typeface="宋体" pitchFamily="2" charset="-122"/>
              </a:defRPr>
            </a:lvl1pPr>
          </a:lstStyle>
          <a:p>
            <a:pPr lvl="0" algn="ctr"/>
            <a:r>
              <a:rPr sz="4200" b="1">
                <a:solidFill>
                  <a:srgbClr val="FF0000"/>
                </a:solidFill>
                <a:effectLst>
                  <a:outerShdw blurRad="38100" dist="38100" dir="2700000" algn="tl">
                    <a:schemeClr val="bg2"/>
                  </a:outerShdw>
                </a:effectLst>
                <a:ea typeface="楷体_GB2312" pitchFamily="49" charset="-122"/>
              </a:rPr>
              <a:t>自主学习</a:t>
            </a:r>
            <a:r>
              <a:rPr sz="4200" b="1">
                <a:solidFill>
                  <a:srgbClr val="FF0000"/>
                </a:solidFill>
                <a:effectLst>
                  <a:outerShdw blurRad="38100" dist="38100" dir="2700000" algn="tl">
                    <a:schemeClr val="bg2"/>
                  </a:outerShdw>
                </a:effectLst>
                <a:latin typeface="黑体" pitchFamily="2" charset="-122"/>
                <a:ea typeface="楷体_GB2312" pitchFamily="49" charset="-122"/>
              </a:rPr>
              <a:t>循环模式</a:t>
            </a:r>
            <a:endParaRPr sz="4200" b="1">
              <a:solidFill>
                <a:srgbClr val="FF0000"/>
              </a:solidFill>
              <a:effectLst>
                <a:outerShdw blurRad="38100" dist="38100" dir="2700000" algn="tl">
                  <a:schemeClr val="bg2"/>
                </a:outerShdw>
              </a:effectLst>
              <a:ea typeface="楷体_GB2312" pitchFamily="49" charset="-122"/>
            </a:endParaRPr>
          </a:p>
        </p:txBody>
      </p:sp>
      <p:sp>
        <p:nvSpPr>
          <p:cNvPr id="205827" name=""/>
          <p:cNvSpPr/>
          <p:nvPr>
            <p:ph type="body" idx="4294967295"/>
          </p:nvPr>
        </p:nvSpPr>
        <p:spPr>
          <a:xfrm>
            <a:off x="0" y="1700212"/>
            <a:ext cx="9144000" cy="5157788"/>
          </a:xfrm>
          <a:prstGeom prst="rect">
            <a:avLst/>
          </a:prstGeom>
          <a:noFill/>
          <a:ln>
            <a:noFill/>
            <a:miter lim="800000"/>
          </a:ln>
        </p:spPr>
        <p:txBody>
          <a:bodyPr/>
          <a:lst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lang="zh-CN" altLang="en-US" sz="3000" b="0" i="0" u="none" baseline="0">
                <a:solidFill>
                  <a:schemeClr val="tx1"/>
                </a:solidFill>
                <a:latin typeface="Verdana" pitchFamily="34" charset="0"/>
                <a:ea typeface="宋体" pitchFamily="2"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600" b="0" i="0" u="none" baseline="0">
                <a:solidFill>
                  <a:schemeClr val="tx1"/>
                </a:solidFill>
                <a:latin typeface="Verdana" pitchFamily="34" charset="0"/>
                <a:ea typeface="宋体" pitchFamily="2"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lang="zh-CN" altLang="en-US" sz="2300" b="0" i="0" u="none" baseline="0">
                <a:solidFill>
                  <a:schemeClr val="tx1"/>
                </a:solidFill>
                <a:latin typeface="Verdana" pitchFamily="34" charset="0"/>
                <a:ea typeface="宋体" pitchFamily="2"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000" b="0" i="0" u="none" baseline="0">
                <a:solidFill>
                  <a:schemeClr val="tx1"/>
                </a:solidFill>
                <a:latin typeface="Verdana" pitchFamily="34" charset="0"/>
                <a:ea typeface="宋体" pitchFamily="2"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lang="zh-CN" altLang="en-US" sz="2000" b="0" i="0" u="none" baseline="0">
                <a:solidFill>
                  <a:schemeClr val="tx1"/>
                </a:solidFill>
                <a:latin typeface="Verdana" pitchFamily="34" charset="0"/>
                <a:ea typeface="宋体" pitchFamily="2" charset="-122"/>
              </a:defRPr>
            </a:lvl5pPr>
          </a:lstStyle>
          <a:p>
            <a:pPr lvl="0" algn="ctr">
              <a:lnSpc>
                <a:spcPct val="90000"/>
              </a:lnSpc>
              <a:buNone/>
            </a:pPr>
            <a:r>
              <a:rPr sz="2000" b="1">
                <a:solidFill>
                  <a:schemeClr val="accent2"/>
                </a:solidFill>
                <a:latin typeface="宋体" pitchFamily="2" charset="-122"/>
              </a:rPr>
              <a:t>自我评价与监控</a:t>
            </a:r>
          </a:p>
          <a:p>
            <a:pPr lvl="0" algn="ctr">
              <a:lnSpc>
                <a:spcPct val="90000"/>
              </a:lnSpc>
              <a:buNone/>
            </a:pPr>
            <a:r>
              <a:rPr sz="2000" b="1">
                <a:solidFill>
                  <a:srgbClr val="FF0000"/>
                </a:solidFill>
                <a:latin typeface="宋体" pitchFamily="2" charset="-122"/>
              </a:rPr>
              <a:t>  4  </a:t>
            </a:r>
            <a:r>
              <a:rPr sz="2000" b="1">
                <a:latin typeface="宋体" pitchFamily="2" charset="-122"/>
              </a:rPr>
              <a:t>  （学生依据对先前表现和结果     </a:t>
            </a:r>
            <a:r>
              <a:rPr sz="2000" b="1">
                <a:solidFill>
                  <a:srgbClr val="FF0000"/>
                </a:solidFill>
                <a:latin typeface="宋体" pitchFamily="2" charset="-122"/>
              </a:rPr>
              <a:t>1</a:t>
            </a:r>
          </a:p>
          <a:p>
            <a:pPr lvl="0">
              <a:lnSpc>
                <a:spcPct val="90000"/>
              </a:lnSpc>
              <a:buNone/>
            </a:pPr>
            <a:r>
              <a:rPr sz="2000" b="1">
                <a:latin typeface="宋体" pitchFamily="2" charset="-122"/>
              </a:rPr>
              <a:t>                    观测与统计，判断自己学习效能）</a:t>
            </a:r>
          </a:p>
          <a:p>
            <a:pPr lvl="0">
              <a:lnSpc>
                <a:spcPct val="90000"/>
              </a:lnSpc>
              <a:buNone/>
            </a:pPr>
            <a:endParaRPr sz="2000" b="1">
              <a:latin typeface="宋体" pitchFamily="2" charset="-122"/>
            </a:endParaRPr>
          </a:p>
          <a:p>
            <a:pPr lvl="0">
              <a:lnSpc>
                <a:spcPct val="90000"/>
              </a:lnSpc>
              <a:buNone/>
            </a:pPr>
            <a:r>
              <a:rPr sz="2000" b="1">
                <a:solidFill>
                  <a:srgbClr val="99FF99"/>
                </a:solidFill>
                <a:latin typeface="宋体" pitchFamily="2" charset="-122"/>
              </a:rPr>
              <a:t>       </a:t>
            </a:r>
            <a:r>
              <a:rPr sz="2000" b="1">
                <a:solidFill>
                  <a:schemeClr val="accent2"/>
                </a:solidFill>
                <a:latin typeface="宋体" pitchFamily="2" charset="-122"/>
              </a:rPr>
              <a:t>策略结果监控</a:t>
            </a:r>
            <a:r>
              <a:rPr sz="2000" b="1">
                <a:solidFill>
                  <a:srgbClr val="FF66FF"/>
                </a:solidFill>
                <a:latin typeface="宋体" pitchFamily="2" charset="-122"/>
              </a:rPr>
              <a:t>              </a:t>
            </a:r>
            <a:r>
              <a:rPr sz="2000" b="1">
                <a:solidFill>
                  <a:schemeClr val="accent2"/>
                </a:solidFill>
                <a:latin typeface="宋体" pitchFamily="2" charset="-122"/>
              </a:rPr>
              <a:t>目的设置与策略计划</a:t>
            </a:r>
          </a:p>
          <a:p>
            <a:pPr lvl="0">
              <a:lnSpc>
                <a:spcPct val="90000"/>
              </a:lnSpc>
              <a:buNone/>
            </a:pPr>
            <a:r>
              <a:rPr sz="2000" b="1">
                <a:latin typeface="宋体" pitchFamily="2" charset="-122"/>
              </a:rPr>
              <a:t>    （学生把注意力集中于学习结果和   （学生分析学习任务，设置详细    </a:t>
            </a:r>
          </a:p>
          <a:p>
            <a:pPr lvl="0">
              <a:lnSpc>
                <a:spcPct val="90000"/>
              </a:lnSpc>
              <a:buNone/>
            </a:pPr>
            <a:r>
              <a:rPr sz="2000" b="1">
                <a:latin typeface="宋体" pitchFamily="2" charset="-122"/>
              </a:rPr>
              <a:t>    策略过程两者之间关系上，以确    学习目的以及规划，或者改</a:t>
            </a:r>
          </a:p>
          <a:p>
            <a:pPr lvl="0">
              <a:lnSpc>
                <a:spcPct val="90000"/>
              </a:lnSpc>
              <a:buNone/>
            </a:pPr>
            <a:r>
              <a:rPr sz="2000" b="1">
                <a:latin typeface="宋体" pitchFamily="2" charset="-122"/>
              </a:rPr>
              <a:t>    定某种策略有效性。）            善为达到目的所选取策略。）</a:t>
            </a:r>
          </a:p>
          <a:p>
            <a:pPr lvl="0">
              <a:lnSpc>
                <a:spcPct val="90000"/>
              </a:lnSpc>
              <a:buNone/>
            </a:pPr>
            <a:r>
              <a:rPr sz="2000" b="1">
                <a:latin typeface="宋体" pitchFamily="2" charset="-122"/>
              </a:rPr>
              <a:t>                     </a:t>
            </a:r>
          </a:p>
          <a:p>
            <a:pPr lvl="0">
              <a:lnSpc>
                <a:spcPct val="90000"/>
              </a:lnSpc>
              <a:buNone/>
            </a:pPr>
            <a:r>
              <a:rPr sz="2000" b="1">
                <a:solidFill>
                  <a:srgbClr val="FF0000"/>
                </a:solidFill>
                <a:latin typeface="宋体" pitchFamily="2" charset="-122"/>
              </a:rPr>
              <a:t>                3</a:t>
            </a:r>
            <a:r>
              <a:rPr sz="2000" b="1">
                <a:solidFill>
                  <a:srgbClr val="99FF99"/>
                </a:solidFill>
                <a:latin typeface="宋体" pitchFamily="2" charset="-122"/>
              </a:rPr>
              <a:t>         </a:t>
            </a:r>
            <a:r>
              <a:rPr sz="2000" b="1">
                <a:solidFill>
                  <a:schemeClr val="accent2"/>
                </a:solidFill>
                <a:latin typeface="宋体" pitchFamily="2" charset="-122"/>
              </a:rPr>
              <a:t>策略执行监控</a:t>
            </a:r>
            <a:r>
              <a:rPr sz="2000" b="1">
                <a:solidFill>
                  <a:srgbClr val="99FF99"/>
                </a:solidFill>
                <a:latin typeface="宋体" pitchFamily="2" charset="-122"/>
              </a:rPr>
              <a:t>         </a:t>
            </a:r>
            <a:r>
              <a:rPr sz="2000" b="1">
                <a:solidFill>
                  <a:srgbClr val="FF0000"/>
                </a:solidFill>
                <a:latin typeface="宋体" pitchFamily="2" charset="-122"/>
              </a:rPr>
              <a:t>2</a:t>
            </a:r>
          </a:p>
          <a:p>
            <a:pPr lvl="0">
              <a:lnSpc>
                <a:spcPct val="90000"/>
              </a:lnSpc>
              <a:buNone/>
            </a:pPr>
            <a:r>
              <a:rPr sz="2000" b="1">
                <a:latin typeface="宋体" pitchFamily="2" charset="-122"/>
              </a:rPr>
              <a:t>                （学生试图在结构化情境中使用某种策</a:t>
            </a:r>
          </a:p>
          <a:p>
            <a:pPr lvl="0">
              <a:lnSpc>
                <a:spcPct val="90000"/>
              </a:lnSpc>
              <a:buNone/>
            </a:pPr>
            <a:r>
              <a:rPr sz="2000" b="1">
                <a:latin typeface="宋体" pitchFamily="2" charset="-122"/>
              </a:rPr>
              <a:t>                   略，或者在执行中监控其准确性。）</a:t>
            </a:r>
            <a:r>
              <a:rPr sz="2000">
                <a:latin typeface="宋体" pitchFamily="2" charset="-122"/>
              </a:rPr>
              <a:t>    </a:t>
            </a:r>
          </a:p>
          <a:p>
            <a:pPr lvl="0">
              <a:lnSpc>
                <a:spcPct val="90000"/>
              </a:lnSpc>
              <a:buNone/>
            </a:pPr>
            <a:r>
              <a:rPr sz="2000" b="1">
                <a:solidFill>
                  <a:srgbClr val="FF9900"/>
                </a:solidFill>
                <a:latin typeface="楷体_GB2312" pitchFamily="49" charset="-122"/>
                <a:ea typeface="楷体_GB2312" pitchFamily="49" charset="-122"/>
              </a:rPr>
              <a:t>                       </a:t>
            </a:r>
          </a:p>
          <a:p>
            <a:pPr lvl="0">
              <a:lnSpc>
                <a:spcPct val="90000"/>
              </a:lnSpc>
              <a:buNone/>
            </a:pPr>
            <a:r>
              <a:rPr sz="2000" b="1">
                <a:solidFill>
                  <a:srgbClr val="FF9900"/>
                </a:solidFill>
                <a:latin typeface="楷体_GB2312" pitchFamily="49" charset="-122"/>
                <a:ea typeface="楷体_GB2312" pitchFamily="49" charset="-122"/>
              </a:rPr>
              <a:t>B.J.Zimmerman</a:t>
            </a:r>
            <a:endParaRPr sz="2000" b="1">
              <a:latin typeface="楷体_GB2312" pitchFamily="49" charset="-122"/>
              <a:ea typeface="楷体_GB2312" pitchFamily="49" charset="-122"/>
            </a:endParaRPr>
          </a:p>
        </p:txBody>
      </p:sp>
      <p:cxnSp>
        <p:nvCxnSpPr>
          <p:cNvPr id="205828" name=""/>
          <p:cNvCxnSpPr/>
          <p:nvPr/>
        </p:nvCxnSpPr>
        <p:spPr>
          <a:xfrm flipV="1">
            <a:off x="1219200" y="1752600"/>
            <a:ext cx="2286000" cy="1160462"/>
          </a:xfrm>
          <a:prstGeom prst="line">
            <a:avLst/>
          </a:prstGeom>
          <a:noFill/>
          <a:ln w="38100">
            <a:solidFill>
              <a:schemeClr val="tx2"/>
            </a:solidFill>
            <a:miter lim="800000"/>
            <a:tailEnd type="triangle"/>
          </a:ln>
          <a:effectLst/>
        </p:spPr>
      </p:cxnSp>
      <p:cxnSp>
        <p:nvCxnSpPr>
          <p:cNvPr id="205829" name=""/>
          <p:cNvCxnSpPr/>
          <p:nvPr/>
        </p:nvCxnSpPr>
        <p:spPr>
          <a:xfrm flipH="1" flipV="1">
            <a:off x="1371600" y="4267200"/>
            <a:ext cx="2057400" cy="457200"/>
          </a:xfrm>
          <a:prstGeom prst="line">
            <a:avLst/>
          </a:prstGeom>
          <a:noFill/>
          <a:ln w="38100">
            <a:solidFill>
              <a:schemeClr val="tx2"/>
            </a:solidFill>
            <a:miter lim="800000"/>
            <a:tailEnd type="triangle"/>
          </a:ln>
          <a:effectLst/>
        </p:spPr>
      </p:cxnSp>
      <p:cxnSp>
        <p:nvCxnSpPr>
          <p:cNvPr id="205830" name=""/>
          <p:cNvCxnSpPr/>
          <p:nvPr/>
        </p:nvCxnSpPr>
        <p:spPr>
          <a:xfrm flipH="1">
            <a:off x="5715000" y="4267200"/>
            <a:ext cx="2209800" cy="449262"/>
          </a:xfrm>
          <a:prstGeom prst="line">
            <a:avLst/>
          </a:prstGeom>
          <a:noFill/>
          <a:ln w="38100">
            <a:solidFill>
              <a:schemeClr val="tx2"/>
            </a:solidFill>
            <a:miter lim="800000"/>
            <a:tailEnd type="triangle"/>
          </a:ln>
          <a:effectLst/>
        </p:spPr>
      </p:cxnSp>
      <p:cxnSp>
        <p:nvCxnSpPr>
          <p:cNvPr id="205831" name=""/>
          <p:cNvCxnSpPr/>
          <p:nvPr/>
        </p:nvCxnSpPr>
        <p:spPr>
          <a:xfrm>
            <a:off x="5867400" y="1752600"/>
            <a:ext cx="2209800" cy="1004888"/>
          </a:xfrm>
          <a:prstGeom prst="line">
            <a:avLst/>
          </a:prstGeom>
          <a:noFill/>
          <a:ln w="38100">
            <a:solidFill>
              <a:schemeClr val="tx2"/>
            </a:solidFill>
            <a:miter lim="800000"/>
            <a:tailEnd type="triangle"/>
          </a:ln>
          <a:effectLst/>
        </p:spPr>
      </p:cxnSp>
      <p:pic>
        <p:nvPicPr>
          <p:cNvPr id="205832" name=""/>
          <p:cNvPicPr/>
          <p:nvPr/>
        </p:nvPicPr>
        <p:blipFill>
          <a:blip r:embed="rId3"/>
          <a:stretch>
            <a:fillRect/>
          </a:stretch>
        </p:blipFill>
        <p:spPr>
          <a:xfrm>
            <a:off x="304800" y="4800600"/>
            <a:ext cx="1751244" cy="1211477"/>
          </a:xfrm>
          <a:prstGeom prst="rect">
            <a:avLst/>
          </a:prstGeom>
          <a:noFill/>
          <a:ln>
            <a:miter lim="800000"/>
          </a:ln>
        </p:spPr>
      </p:pic>
      <p:sp>
        <p:nvSpPr>
          <p:cNvPr id="205833" name="Date Placeholder 3"/>
          <p:cNvSpPr>
            <a:spLocks noGrp="1"/>
          </p:cNvSpPr>
          <p:nvPr>
            <p:ph type="dt" sz="half" idx="2"/>
          </p:nvPr>
        </p:nvSpPr>
        <p:spPr/>
        <p:txBody>
          <a:bodyPr/>
          <a:lstStyle/>
          <a:p>
            <a:pPr lvl="0"/>
            <a:endParaRPr sz="1200">
              <a:latin typeface="Verdana" pitchFamily="34" charset="0"/>
            </a:endParaRPr>
          </a:p>
        </p:txBody>
      </p:sp>
      <p:sp>
        <p:nvSpPr>
          <p:cNvPr id="205834" name="Footer Placeholder 4"/>
          <p:cNvSpPr>
            <a:spLocks noGrp="1"/>
          </p:cNvSpPr>
          <p:nvPr>
            <p:ph type="ftr" sz="quarter" idx="3"/>
          </p:nvPr>
        </p:nvSpPr>
        <p:spPr/>
        <p:txBody>
          <a:bodyPr/>
          <a:lstStyle/>
          <a:p>
            <a:pPr lvl="0" algn="ctr"/>
            <a:fld id="{53428BFA-C460-4A73-B7A1-84B8151DA7A7}" type="footer">
              <a:rPr sz="1200">
                <a:latin typeface="Verdana" pitchFamily="34" charset="0"/>
              </a:rPr>
              <a:t/>
            </a:fld>
            <a:endParaRPr sz="1200">
              <a:latin typeface="Verdana" pitchFamily="34" charset="0"/>
            </a:endParaRPr>
          </a:p>
        </p:txBody>
      </p:sp>
      <p:sp>
        <p:nvSpPr>
          <p:cNvPr id="205835" name="TextBox 20583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第37页</a:t>
            </a:r>
          </a:p>
        </p:txBody>
      </p:sp>
      <p:sp>
        <p:nvSpPr>
          <p:cNvPr id="205836" name="TextBox 20583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第37页</a:t>
            </a: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6850" name=""/>
          <p:cNvSpPr/>
          <p:nvPr>
            <p:ph type="body" idx="4294967295"/>
          </p:nvPr>
        </p:nvSpPr>
        <p:spPr>
          <a:xfrm>
            <a:off x="381000" y="381000"/>
            <a:ext cx="8458200" cy="6172200"/>
          </a:xfrm>
          <a:prstGeom prst="rect">
            <a:avLst/>
          </a:prstGeom>
          <a:noFill/>
          <a:ln>
            <a:miter lim="800000"/>
          </a:ln>
        </p:spPr>
        <p:txBody>
          <a:bodyPr/>
          <a:lstStyle>
            <a:lvl1pPr marL="469900" indent="-469900" algn="l" defTabSz="914400" rtl="0" eaLnBrk="1" fontAlgn="base" hangingPunct="1">
              <a:lnSpc>
                <a:spcPct val="100000"/>
              </a:lnSpc>
              <a:spcBef>
                <a:spcPct val="20000"/>
              </a:spcBef>
              <a:spcAft>
                <a:spcPct val="0"/>
              </a:spcAft>
              <a:buClr>
                <a:schemeClr val="accent2"/>
              </a:buClr>
              <a:buSzPct val="65000"/>
              <a:buFont typeface="Wingdings" pitchFamily="2" charset="2"/>
              <a:buChar char="o"/>
              <a:defRPr kumimoji="0" lang="zh-CN" altLang="en-US" sz="3000" b="0" i="0" u="none" baseline="0">
                <a:solidFill>
                  <a:schemeClr val="tx1"/>
                </a:solidFill>
                <a:latin typeface="Verdana" pitchFamily="34" charset="0"/>
                <a:ea typeface="宋体" pitchFamily="2" charset="-122"/>
              </a:defRPr>
            </a:lvl1pPr>
            <a:lvl2pPr marL="908050" indent="-436562"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600" b="0" i="0" u="none" baseline="0">
                <a:solidFill>
                  <a:schemeClr val="tx1"/>
                </a:solidFill>
                <a:latin typeface="Verdana" pitchFamily="34" charset="0"/>
                <a:ea typeface="宋体" pitchFamily="2" charset="-122"/>
              </a:defRPr>
            </a:lvl2pPr>
            <a:lvl3pPr marL="1304925" indent="-395288" algn="l" defTabSz="914400" rtl="0" eaLnBrk="1" fontAlgn="base" hangingPunct="1">
              <a:lnSpc>
                <a:spcPct val="100000"/>
              </a:lnSpc>
              <a:spcBef>
                <a:spcPct val="20000"/>
              </a:spcBef>
              <a:spcAft>
                <a:spcPct val="0"/>
              </a:spcAft>
              <a:buClr>
                <a:schemeClr val="accent2"/>
              </a:buClr>
              <a:buSzPct val="60000"/>
              <a:buFont typeface="Wingdings" pitchFamily="2" charset="2"/>
              <a:buChar char="o"/>
              <a:defRPr kumimoji="0" lang="zh-CN" altLang="en-US" sz="2300" b="0" i="0" u="none" baseline="0">
                <a:solidFill>
                  <a:schemeClr val="tx1"/>
                </a:solidFill>
                <a:latin typeface="Verdana" pitchFamily="34" charset="0"/>
                <a:ea typeface="宋体" pitchFamily="2" charset="-122"/>
              </a:defRPr>
            </a:lvl3pPr>
            <a:lvl4pPr marL="1693862" indent="-387350" algn="l" defTabSz="914400" rtl="0" eaLnBrk="1" fontAlgn="base" hangingPunct="1">
              <a:lnSpc>
                <a:spcPct val="100000"/>
              </a:lnSpc>
              <a:spcBef>
                <a:spcPct val="20000"/>
              </a:spcBef>
              <a:spcAft>
                <a:spcPct val="0"/>
              </a:spcAft>
              <a:buClr>
                <a:schemeClr val="accent2"/>
              </a:buClr>
              <a:buSzPct val="65000"/>
              <a:buFont typeface="Wingdings" pitchFamily="2" charset="2"/>
              <a:buChar char="n"/>
              <a:defRPr kumimoji="0" lang="zh-CN" altLang="en-US" sz="2000" b="0" i="0" u="none" baseline="0">
                <a:solidFill>
                  <a:schemeClr val="tx1"/>
                </a:solidFill>
                <a:latin typeface="Verdana" pitchFamily="34" charset="0"/>
                <a:ea typeface="宋体" pitchFamily="2" charset="-122"/>
              </a:defRPr>
            </a:lvl4pPr>
            <a:lvl5pPr marL="2093912" indent="-398462" algn="l" defTabSz="914400" rtl="0" eaLnBrk="1" fontAlgn="base" hangingPunct="1">
              <a:lnSpc>
                <a:spcPct val="100000"/>
              </a:lnSpc>
              <a:spcBef>
                <a:spcPct val="25000"/>
              </a:spcBef>
              <a:spcAft>
                <a:spcPct val="0"/>
              </a:spcAft>
              <a:buClr>
                <a:schemeClr val="accent2"/>
              </a:buClr>
              <a:buSzPct val="90000"/>
              <a:buFont typeface="Wingdings" pitchFamily="2" charset="2"/>
              <a:buChar char="§"/>
              <a:defRPr kumimoji="0" lang="zh-CN" altLang="en-US" sz="2000" b="0" i="0" u="none" baseline="0">
                <a:solidFill>
                  <a:schemeClr val="tx1"/>
                </a:solidFill>
                <a:latin typeface="Verdana" pitchFamily="34" charset="0"/>
                <a:ea typeface="宋体" pitchFamily="2" charset="-122"/>
              </a:defRPr>
            </a:lvl5pPr>
          </a:lstStyle>
          <a:p>
            <a:pPr lvl="0">
              <a:lnSpc>
                <a:spcPct val="80000"/>
              </a:lnSpc>
              <a:buNone/>
            </a:pPr>
            <a:r>
              <a:rPr sz="2100" b="1">
                <a:latin typeface="宋体" pitchFamily="2" charset="-122"/>
              </a:rPr>
              <a:t>国内研究：</a:t>
            </a:r>
          </a:p>
          <a:p>
            <a:pPr lvl="0" algn="ctr">
              <a:lnSpc>
                <a:spcPct val="80000"/>
              </a:lnSpc>
              <a:buNone/>
            </a:pPr>
            <a:r>
              <a:rPr sz="2100" b="1">
                <a:solidFill>
                  <a:srgbClr val="FF0000"/>
                </a:solidFill>
                <a:effectLst>
                  <a:outerShdw blurRad="38100" dist="38100" dir="2700000" algn="tl">
                    <a:schemeClr val="bg2"/>
                  </a:outerShdw>
                </a:effectLst>
                <a:latin typeface="楷体_GB2312" pitchFamily="49" charset="-122"/>
                <a:ea typeface="楷体_GB2312" pitchFamily="49" charset="-122"/>
              </a:rPr>
              <a:t>引导性自主学习操作流程图</a:t>
            </a:r>
          </a:p>
          <a:p>
            <a:pPr lvl="0" algn="just">
              <a:lnSpc>
                <a:spcPct val="80000"/>
              </a:lnSpc>
              <a:buNone/>
            </a:pPr>
            <a:r>
              <a:rPr sz="1900" b="1">
                <a:solidFill>
                  <a:srgbClr val="0000FF"/>
                </a:solidFill>
                <a:latin typeface="宋体" pitchFamily="2" charset="-122"/>
              </a:rPr>
              <a:t>教师活动</a:t>
            </a:r>
            <a:r>
              <a:rPr sz="1900" b="1">
                <a:latin typeface="Times New Roman" pitchFamily="18" charset="0"/>
                <a:ea typeface="Times New Roman" pitchFamily="18" charset="0"/>
              </a:rPr>
              <a:t>  </a:t>
            </a:r>
            <a:r>
              <a:rPr sz="1900" b="1">
                <a:latin typeface="宋体" pitchFamily="2" charset="-122"/>
              </a:rPr>
              <a:t>出示学习目的</a:t>
            </a:r>
            <a:r>
              <a:rPr sz="1900" b="1">
                <a:latin typeface="Times New Roman" pitchFamily="18" charset="0"/>
                <a:ea typeface="Times New Roman" pitchFamily="18" charset="0"/>
              </a:rPr>
              <a:t>   </a:t>
            </a:r>
            <a:r>
              <a:rPr sz="1900" b="1">
                <a:latin typeface="宋体" pitchFamily="2" charset="-122"/>
              </a:rPr>
              <a:t>呈现背景材料</a:t>
            </a:r>
            <a:r>
              <a:rPr sz="1900" b="1">
                <a:latin typeface="Times New Roman" pitchFamily="18" charset="0"/>
                <a:ea typeface="Times New Roman" pitchFamily="18" charset="0"/>
              </a:rPr>
              <a:t>   </a:t>
            </a:r>
            <a:r>
              <a:rPr sz="1900" b="1">
                <a:latin typeface="宋体" pitchFamily="2" charset="-122"/>
              </a:rPr>
              <a:t>提供策略</a:t>
            </a:r>
            <a:r>
              <a:rPr sz="1900" b="1">
                <a:latin typeface="Times New Roman" pitchFamily="18" charset="0"/>
                <a:ea typeface="Times New Roman" pitchFamily="18" charset="0"/>
              </a:rPr>
              <a:t>    </a:t>
            </a:r>
            <a:r>
              <a:rPr sz="1900" b="1">
                <a:latin typeface="宋体" pitchFamily="2" charset="-122"/>
              </a:rPr>
              <a:t>归纳总结</a:t>
            </a:r>
            <a:r>
              <a:rPr sz="1900" b="1">
                <a:latin typeface="Times New Roman" pitchFamily="18" charset="0"/>
                <a:ea typeface="Times New Roman" pitchFamily="18" charset="0"/>
              </a:rPr>
              <a:t>    </a:t>
            </a:r>
            <a:r>
              <a:rPr sz="1900" b="1">
                <a:latin typeface="宋体" pitchFamily="2" charset="-122"/>
              </a:rPr>
              <a:t>小结评价</a:t>
            </a:r>
            <a:endParaRPr sz="1900" b="1">
              <a:latin typeface="Times New Roman" pitchFamily="18" charset="0"/>
              <a:ea typeface="Times New Roman" pitchFamily="18" charset="0"/>
            </a:endParaRPr>
          </a:p>
          <a:p>
            <a:pPr lvl="0" algn="just">
              <a:lnSpc>
                <a:spcPct val="80000"/>
              </a:lnSpc>
              <a:buNone/>
            </a:pPr>
            <a:r>
              <a:rPr sz="1900" b="1">
                <a:latin typeface="Times New Roman" pitchFamily="18" charset="0"/>
                <a:ea typeface="Times New Roman" pitchFamily="18" charset="0"/>
              </a:rPr>
              <a:t>                  </a:t>
            </a:r>
            <a:r>
              <a:rPr sz="1900" b="1">
                <a:latin typeface="宋体" pitchFamily="2" charset="-122"/>
              </a:rPr>
              <a:t>呈现阅读提纲</a:t>
            </a:r>
            <a:r>
              <a:rPr sz="1900" b="1">
                <a:latin typeface="Times New Roman" pitchFamily="18" charset="0"/>
                <a:ea typeface="Times New Roman" pitchFamily="18" charset="0"/>
              </a:rPr>
              <a:t>   </a:t>
            </a:r>
            <a:r>
              <a:rPr sz="1900" b="1">
                <a:latin typeface="宋体" pitchFamily="2" charset="-122"/>
              </a:rPr>
              <a:t>问题激发</a:t>
            </a:r>
            <a:r>
              <a:rPr sz="1900" b="1">
                <a:latin typeface="Times New Roman" pitchFamily="18" charset="0"/>
                <a:ea typeface="Times New Roman" pitchFamily="18" charset="0"/>
              </a:rPr>
              <a:t>           </a:t>
            </a:r>
            <a:r>
              <a:rPr sz="1900" b="1">
                <a:latin typeface="宋体" pitchFamily="2" charset="-122"/>
              </a:rPr>
              <a:t>组织讨论</a:t>
            </a:r>
            <a:r>
              <a:rPr sz="1900" b="1">
                <a:latin typeface="Times New Roman" pitchFamily="18" charset="0"/>
                <a:ea typeface="Times New Roman" pitchFamily="18" charset="0"/>
              </a:rPr>
              <a:t>    </a:t>
            </a:r>
            <a:r>
              <a:rPr sz="1900" b="1">
                <a:latin typeface="宋体" pitchFamily="2" charset="-122"/>
              </a:rPr>
              <a:t>拓展升华</a:t>
            </a:r>
            <a:r>
              <a:rPr sz="1900" b="1">
                <a:latin typeface="Times New Roman" pitchFamily="18" charset="0"/>
                <a:ea typeface="Times New Roman" pitchFamily="18" charset="0"/>
              </a:rPr>
              <a:t>    </a:t>
            </a:r>
            <a:r>
              <a:rPr sz="1900" b="1">
                <a:latin typeface="宋体" pitchFamily="2" charset="-122"/>
              </a:rPr>
              <a:t>效果检测</a:t>
            </a:r>
            <a:endParaRPr sz="1900" b="1">
              <a:latin typeface="Times New Roman" pitchFamily="18" charset="0"/>
              <a:ea typeface="Times New Roman" pitchFamily="18" charset="0"/>
            </a:endParaRPr>
          </a:p>
          <a:p>
            <a:pPr lvl="0" algn="just">
              <a:lnSpc>
                <a:spcPct val="80000"/>
              </a:lnSpc>
              <a:buNone/>
            </a:pPr>
            <a:r>
              <a:rPr sz="1900" b="1">
                <a:latin typeface="Times New Roman" pitchFamily="18" charset="0"/>
                <a:ea typeface="Times New Roman" pitchFamily="18" charset="0"/>
              </a:rPr>
              <a:t> </a:t>
            </a:r>
            <a:r>
              <a:rPr sz="1900" b="1">
                <a:solidFill>
                  <a:srgbClr val="0000FF"/>
                </a:solidFill>
                <a:latin typeface="宋体" pitchFamily="2" charset="-122"/>
              </a:rPr>
              <a:t>学生活动</a:t>
            </a:r>
            <a:r>
              <a:rPr sz="1900" b="1">
                <a:latin typeface="Times New Roman" pitchFamily="18" charset="0"/>
                <a:ea typeface="Times New Roman" pitchFamily="18" charset="0"/>
              </a:rPr>
              <a:t>    </a:t>
            </a:r>
            <a:r>
              <a:rPr sz="1900" b="1">
                <a:latin typeface="宋体" pitchFamily="2" charset="-122"/>
              </a:rPr>
              <a:t>明确目的</a:t>
            </a:r>
            <a:r>
              <a:rPr sz="1900" b="1">
                <a:latin typeface="Times New Roman" pitchFamily="18" charset="0"/>
                <a:ea typeface="Times New Roman" pitchFamily="18" charset="0"/>
              </a:rPr>
              <a:t>     </a:t>
            </a:r>
            <a:r>
              <a:rPr sz="1900" b="1">
                <a:latin typeface="宋体" pitchFamily="2" charset="-122"/>
              </a:rPr>
              <a:t>带疑阅读</a:t>
            </a:r>
            <a:r>
              <a:rPr sz="1900" b="1">
                <a:latin typeface="Times New Roman" pitchFamily="18" charset="0"/>
                <a:ea typeface="Times New Roman" pitchFamily="18" charset="0"/>
              </a:rPr>
              <a:t>     </a:t>
            </a:r>
            <a:r>
              <a:rPr sz="1900" b="1">
                <a:latin typeface="宋体" pitchFamily="2" charset="-122"/>
              </a:rPr>
              <a:t>合作交流</a:t>
            </a:r>
            <a:r>
              <a:rPr sz="1900" b="1">
                <a:latin typeface="Times New Roman" pitchFamily="18" charset="0"/>
                <a:ea typeface="Times New Roman" pitchFamily="18" charset="0"/>
              </a:rPr>
              <a:t>     </a:t>
            </a:r>
            <a:r>
              <a:rPr sz="1900" b="1">
                <a:latin typeface="宋体" pitchFamily="2" charset="-122"/>
              </a:rPr>
              <a:t>整合知情意</a:t>
            </a:r>
            <a:r>
              <a:rPr sz="1900" b="1">
                <a:latin typeface="Times New Roman" pitchFamily="18" charset="0"/>
                <a:ea typeface="Times New Roman" pitchFamily="18" charset="0"/>
              </a:rPr>
              <a:t>    </a:t>
            </a:r>
            <a:r>
              <a:rPr sz="1900" b="1">
                <a:latin typeface="宋体" pitchFamily="2" charset="-122"/>
              </a:rPr>
              <a:t>练习</a:t>
            </a:r>
            <a:r>
              <a:rPr sz="1900" b="1">
                <a:latin typeface="Times New Roman" pitchFamily="18" charset="0"/>
                <a:ea typeface="Times New Roman" pitchFamily="18" charset="0"/>
              </a:rPr>
              <a:t>   </a:t>
            </a:r>
            <a:r>
              <a:rPr sz="1900" b="1">
                <a:latin typeface="宋体" pitchFamily="2" charset="-122"/>
              </a:rPr>
              <a:t>自评</a:t>
            </a:r>
            <a:endParaRPr sz="1900" b="1">
              <a:latin typeface="Times New Roman" pitchFamily="18" charset="0"/>
              <a:ea typeface="Times New Roman" pitchFamily="18" charset="0"/>
            </a:endParaRPr>
          </a:p>
          <a:p>
            <a:pPr lvl="0" algn="just">
              <a:lnSpc>
                <a:spcPct val="80000"/>
              </a:lnSpc>
              <a:buNone/>
            </a:pPr>
            <a:r>
              <a:rPr sz="1900" b="1">
                <a:latin typeface="Times New Roman" pitchFamily="18" charset="0"/>
                <a:ea typeface="Times New Roman" pitchFamily="18" charset="0"/>
              </a:rPr>
              <a:t>                     </a:t>
            </a:r>
            <a:r>
              <a:rPr sz="1900" b="1">
                <a:latin typeface="宋体" pitchFamily="2" charset="-122"/>
              </a:rPr>
              <a:t>依纲建构</a:t>
            </a:r>
            <a:r>
              <a:rPr sz="1900" b="1">
                <a:latin typeface="Times New Roman" pitchFamily="18" charset="0"/>
                <a:ea typeface="Times New Roman" pitchFamily="18" charset="0"/>
              </a:rPr>
              <a:t>     </a:t>
            </a:r>
            <a:r>
              <a:rPr sz="1900" b="1">
                <a:latin typeface="宋体" pitchFamily="2" charset="-122"/>
              </a:rPr>
              <a:t>潜心领悟</a:t>
            </a:r>
            <a:r>
              <a:rPr sz="1900" b="1">
                <a:latin typeface="Times New Roman" pitchFamily="18" charset="0"/>
                <a:ea typeface="Times New Roman" pitchFamily="18" charset="0"/>
              </a:rPr>
              <a:t>     </a:t>
            </a:r>
            <a:r>
              <a:rPr sz="1900" b="1">
                <a:latin typeface="宋体" pitchFamily="2" charset="-122"/>
              </a:rPr>
              <a:t>组内</a:t>
            </a:r>
            <a:r>
              <a:rPr sz="1900" b="1">
                <a:latin typeface="Times New Roman" pitchFamily="18" charset="0"/>
                <a:ea typeface="Times New Roman" pitchFamily="18" charset="0"/>
              </a:rPr>
              <a:t> </a:t>
            </a:r>
            <a:r>
              <a:rPr sz="1900" b="1">
                <a:latin typeface="宋体" pitchFamily="2" charset="-122"/>
              </a:rPr>
              <a:t>组间</a:t>
            </a:r>
            <a:r>
              <a:rPr sz="1900" b="1">
                <a:latin typeface="Times New Roman" pitchFamily="18" charset="0"/>
                <a:ea typeface="Times New Roman" pitchFamily="18" charset="0"/>
              </a:rPr>
              <a:t>    </a:t>
            </a:r>
            <a:r>
              <a:rPr sz="1900" b="1">
                <a:latin typeface="宋体" pitchFamily="2" charset="-122"/>
              </a:rPr>
              <a:t>理解</a:t>
            </a:r>
            <a:r>
              <a:rPr sz="1900" b="1">
                <a:latin typeface="Times New Roman" pitchFamily="18" charset="0"/>
                <a:ea typeface="Times New Roman" pitchFamily="18" charset="0"/>
              </a:rPr>
              <a:t> </a:t>
            </a:r>
            <a:r>
              <a:rPr sz="1900" b="1">
                <a:latin typeface="宋体" pitchFamily="2" charset="-122"/>
              </a:rPr>
              <a:t>深化</a:t>
            </a:r>
            <a:r>
              <a:rPr sz="1900" b="1">
                <a:latin typeface="Times New Roman" pitchFamily="18" charset="0"/>
                <a:ea typeface="Times New Roman" pitchFamily="18" charset="0"/>
              </a:rPr>
              <a:t>       </a:t>
            </a:r>
            <a:r>
              <a:rPr sz="1900" b="1">
                <a:latin typeface="宋体" pitchFamily="2" charset="-122"/>
              </a:rPr>
              <a:t>利用</a:t>
            </a:r>
            <a:r>
              <a:rPr sz="1900" b="1">
                <a:latin typeface="Times New Roman" pitchFamily="18" charset="0"/>
                <a:ea typeface="Times New Roman" pitchFamily="18" charset="0"/>
              </a:rPr>
              <a:t>   </a:t>
            </a:r>
            <a:r>
              <a:rPr sz="1900" b="1">
                <a:latin typeface="宋体" pitchFamily="2" charset="-122"/>
              </a:rPr>
              <a:t>互评</a:t>
            </a:r>
            <a:r>
              <a:rPr sz="1900" b="1">
                <a:latin typeface="Times New Roman" pitchFamily="18" charset="0"/>
                <a:ea typeface="Times New Roman" pitchFamily="18" charset="0"/>
              </a:rPr>
              <a:t> </a:t>
            </a:r>
          </a:p>
          <a:p>
            <a:pPr lvl="0" algn="just">
              <a:lnSpc>
                <a:spcPct val="80000"/>
              </a:lnSpc>
              <a:buNone/>
            </a:pPr>
            <a:r>
              <a:rPr sz="1900" b="1">
                <a:solidFill>
                  <a:srgbClr val="0000FF"/>
                </a:solidFill>
                <a:latin typeface="宋体" pitchFamily="2" charset="-122"/>
              </a:rPr>
              <a:t>认知活动</a:t>
            </a:r>
            <a:r>
              <a:rPr sz="1900" b="1">
                <a:latin typeface="Times New Roman" pitchFamily="18" charset="0"/>
                <a:ea typeface="Times New Roman" pitchFamily="18" charset="0"/>
              </a:rPr>
              <a:t>    </a:t>
            </a:r>
            <a:r>
              <a:rPr sz="1900" b="1">
                <a:latin typeface="宋体" pitchFamily="2" charset="-122"/>
              </a:rPr>
              <a:t>自我导向</a:t>
            </a:r>
            <a:r>
              <a:rPr sz="1900" b="1">
                <a:latin typeface="Times New Roman" pitchFamily="18" charset="0"/>
                <a:ea typeface="Times New Roman" pitchFamily="18" charset="0"/>
              </a:rPr>
              <a:t>      </a:t>
            </a:r>
            <a:r>
              <a:rPr sz="1900" b="1">
                <a:latin typeface="宋体" pitchFamily="2" charset="-122"/>
              </a:rPr>
              <a:t>整体感悟</a:t>
            </a:r>
            <a:r>
              <a:rPr sz="1900" b="1">
                <a:latin typeface="Times New Roman" pitchFamily="18" charset="0"/>
                <a:ea typeface="Times New Roman" pitchFamily="18" charset="0"/>
              </a:rPr>
              <a:t>       </a:t>
            </a:r>
            <a:r>
              <a:rPr sz="1900" b="1">
                <a:latin typeface="宋体" pitchFamily="2" charset="-122"/>
              </a:rPr>
              <a:t>辩思理</a:t>
            </a:r>
            <a:r>
              <a:rPr sz="1900" b="1">
                <a:latin typeface="Times New Roman" pitchFamily="18" charset="0"/>
                <a:ea typeface="Times New Roman" pitchFamily="18" charset="0"/>
              </a:rPr>
              <a:t>     </a:t>
            </a:r>
            <a:r>
              <a:rPr sz="1900" b="1">
                <a:latin typeface="宋体" pitchFamily="2" charset="-122"/>
              </a:rPr>
              <a:t>整合内化</a:t>
            </a:r>
            <a:r>
              <a:rPr sz="1900" b="1">
                <a:latin typeface="Times New Roman" pitchFamily="18" charset="0"/>
                <a:ea typeface="Times New Roman" pitchFamily="18" charset="0"/>
              </a:rPr>
              <a:t>    </a:t>
            </a:r>
            <a:r>
              <a:rPr sz="1900" b="1">
                <a:latin typeface="宋体" pitchFamily="2" charset="-122"/>
              </a:rPr>
              <a:t>自我评价</a:t>
            </a:r>
            <a:r>
              <a:rPr sz="1900" b="1">
                <a:latin typeface="Times New Roman" pitchFamily="18" charset="0"/>
                <a:ea typeface="Times New Roman" pitchFamily="18" charset="0"/>
              </a:rPr>
              <a:t> </a:t>
            </a:r>
          </a:p>
          <a:p>
            <a:pPr lvl="0">
              <a:lnSpc>
                <a:spcPct val="80000"/>
              </a:lnSpc>
              <a:buNone/>
            </a:pPr>
            <a:r>
              <a:rPr sz="1900" b="1">
                <a:latin typeface="宋体" pitchFamily="2" charset="-122"/>
              </a:rPr>
              <a:t>                                                   自我监控</a:t>
            </a:r>
          </a:p>
          <a:p>
            <a:pPr lvl="0" algn="ctr">
              <a:lnSpc>
                <a:spcPct val="80000"/>
              </a:lnSpc>
              <a:buNone/>
            </a:pPr>
            <a:r>
              <a:rPr sz="2100" b="1">
                <a:solidFill>
                  <a:srgbClr val="FF0000"/>
                </a:solidFill>
                <a:effectLst>
                  <a:outerShdw blurRad="38100" dist="38100" dir="2700000" algn="tl">
                    <a:schemeClr val="bg2"/>
                  </a:outerShdw>
                </a:effectLst>
                <a:latin typeface="楷体_GB2312" pitchFamily="49" charset="-122"/>
                <a:ea typeface="楷体_GB2312" pitchFamily="49" charset="-122"/>
              </a:rPr>
              <a:t>自主性自主学习操作流程图</a:t>
            </a:r>
          </a:p>
          <a:p>
            <a:pPr lvl="0" algn="just">
              <a:lnSpc>
                <a:spcPct val="80000"/>
              </a:lnSpc>
              <a:buNone/>
            </a:pPr>
            <a:r>
              <a:rPr sz="1900" b="1">
                <a:solidFill>
                  <a:srgbClr val="0000FF"/>
                </a:solidFill>
                <a:latin typeface="宋体" pitchFamily="2" charset="-122"/>
              </a:rPr>
              <a:t>教师活动</a:t>
            </a:r>
            <a:r>
              <a:rPr sz="1900" b="1">
                <a:latin typeface="Times New Roman" pitchFamily="18" charset="0"/>
              </a:rPr>
              <a:t>  检查预习情况   巡视观测学情   集体指导   </a:t>
            </a:r>
            <a:r>
              <a:rPr sz="1900" b="1">
                <a:latin typeface="宋体" pitchFamily="2" charset="-122"/>
              </a:rPr>
              <a:t>精</a:t>
            </a:r>
            <a:r>
              <a:rPr sz="1900" b="1">
                <a:latin typeface="Times New Roman" pitchFamily="18" charset="0"/>
              </a:rPr>
              <a:t>讲精评    小结评价</a:t>
            </a:r>
          </a:p>
          <a:p>
            <a:pPr lvl="0" algn="just">
              <a:lnSpc>
                <a:spcPct val="80000"/>
              </a:lnSpc>
              <a:buNone/>
            </a:pPr>
            <a:r>
              <a:rPr sz="1900" b="1">
                <a:latin typeface="Times New Roman" pitchFamily="18" charset="0"/>
              </a:rPr>
              <a:t>                  获取整体印象   搜集重点疑点   宏观调控   引导升华    效果检测    </a:t>
            </a:r>
          </a:p>
          <a:p>
            <a:pPr lvl="0" algn="just">
              <a:lnSpc>
                <a:spcPct val="80000"/>
              </a:lnSpc>
              <a:buNone/>
            </a:pPr>
            <a:r>
              <a:rPr sz="1900" b="1">
                <a:solidFill>
                  <a:srgbClr val="0000FF"/>
                </a:solidFill>
                <a:latin typeface="宋体" pitchFamily="2" charset="-122"/>
              </a:rPr>
              <a:t> 学生活动</a:t>
            </a:r>
            <a:r>
              <a:rPr sz="1900" b="1">
                <a:latin typeface="Times New Roman" pitchFamily="18" charset="0"/>
              </a:rPr>
              <a:t>   归纳知识要点    组内解疑   合作交流    师生生生     自练 自测                                                                                       </a:t>
            </a:r>
          </a:p>
          <a:p>
            <a:pPr lvl="0" algn="just">
              <a:lnSpc>
                <a:spcPct val="80000"/>
              </a:lnSpc>
              <a:buNone/>
            </a:pPr>
            <a:r>
              <a:rPr sz="1900" b="1">
                <a:latin typeface="Times New Roman" pitchFamily="18" charset="0"/>
              </a:rPr>
              <a:t>                                                                                                            自我监控</a:t>
            </a:r>
          </a:p>
          <a:p>
            <a:pPr lvl="0" algn="just">
              <a:lnSpc>
                <a:spcPct val="80000"/>
              </a:lnSpc>
              <a:buNone/>
            </a:pPr>
            <a:r>
              <a:rPr sz="1900" b="1">
                <a:latin typeface="Times New Roman" pitchFamily="18" charset="0"/>
              </a:rPr>
              <a:t>                   形成结构结识    提交疑点   共同解疑    问答交流      自评互评</a:t>
            </a:r>
          </a:p>
          <a:p>
            <a:pPr lvl="0" algn="just">
              <a:lnSpc>
                <a:spcPct val="80000"/>
              </a:lnSpc>
              <a:buNone/>
            </a:pPr>
            <a:r>
              <a:rPr sz="1900" b="1">
                <a:solidFill>
                  <a:srgbClr val="0000FF"/>
                </a:solidFill>
                <a:latin typeface="宋体" pitchFamily="2" charset="-122"/>
              </a:rPr>
              <a:t>认知活动</a:t>
            </a:r>
            <a:r>
              <a:rPr sz="1900" b="1">
                <a:latin typeface="Times New Roman" pitchFamily="18" charset="0"/>
              </a:rPr>
              <a:t>    整体导向感知    洞悉体悟   明辩思理    建构内化    反思深化</a:t>
            </a:r>
          </a:p>
          <a:p>
            <a:pPr lvl="0" algn="just">
              <a:lnSpc>
                <a:spcPct val="80000"/>
              </a:lnSpc>
              <a:buNone/>
            </a:pPr>
            <a:r>
              <a:rPr sz="1900" b="1">
                <a:latin typeface="宋体" pitchFamily="2" charset="-122"/>
              </a:rPr>
              <a:t>                                                     评价监控</a:t>
            </a:r>
            <a:r>
              <a:rPr sz="1900" b="1">
                <a:latin typeface="Times New Roman" pitchFamily="18" charset="0"/>
                <a:ea typeface="Times New Roman" pitchFamily="18" charset="0"/>
              </a:rPr>
              <a:t> </a:t>
            </a:r>
          </a:p>
          <a:p>
            <a:pPr lvl="0" algn="just">
              <a:lnSpc>
                <a:spcPct val="80000"/>
              </a:lnSpc>
              <a:buNone/>
            </a:pPr>
            <a:r>
              <a:rPr sz="1900" b="1">
                <a:solidFill>
                  <a:srgbClr val="FF9900"/>
                </a:solidFill>
                <a:latin typeface="宋体" pitchFamily="2" charset="-122"/>
              </a:rPr>
              <a:t>             ——西北师大王快平《</a:t>
            </a:r>
            <a:r>
              <a:rPr sz="1900" b="1">
                <a:solidFill>
                  <a:srgbClr val="FF9900"/>
                </a:solidFill>
                <a:latin typeface="Times New Roman" pitchFamily="18" charset="0"/>
              </a:rPr>
              <a:t>论自主学习及其教学模式构建</a:t>
            </a:r>
            <a:r>
              <a:rPr sz="1900" b="1">
                <a:solidFill>
                  <a:srgbClr val="FF9900"/>
                </a:solidFill>
                <a:latin typeface="宋体" pitchFamily="2" charset="-122"/>
              </a:rPr>
              <a:t>》</a:t>
            </a:r>
            <a:r>
              <a:rPr sz="1900" b="1">
                <a:solidFill>
                  <a:srgbClr val="FF9900"/>
                </a:solidFill>
              </a:rPr>
              <a:t>  </a:t>
            </a:r>
          </a:p>
          <a:p>
            <a:pPr lvl="0" algn="just">
              <a:lnSpc>
                <a:spcPct val="80000"/>
              </a:lnSpc>
              <a:buNone/>
            </a:pPr>
            <a:endParaRPr sz="1900" b="1">
              <a:latin typeface="Times New Roman" pitchFamily="18" charset="0"/>
              <a:ea typeface="Times New Roman" pitchFamily="18" charset="0"/>
            </a:endParaRPr>
          </a:p>
        </p:txBody>
      </p:sp>
      <p:sp>
        <p:nvSpPr>
          <p:cNvPr id="206851" name="Date Placeholder 3"/>
          <p:cNvSpPr>
            <a:spLocks noGrp="1"/>
          </p:cNvSpPr>
          <p:nvPr>
            <p:ph type="dt" sz="half" idx="2"/>
          </p:nvPr>
        </p:nvSpPr>
        <p:spPr/>
        <p:txBody>
          <a:bodyPr/>
          <a:lstStyle/>
          <a:p>
            <a:pPr lvl="0"/>
            <a:endParaRPr sz="1200">
              <a:latin typeface="Verdana" pitchFamily="34" charset="0"/>
            </a:endParaRPr>
          </a:p>
        </p:txBody>
      </p:sp>
      <p:sp>
        <p:nvSpPr>
          <p:cNvPr id="206852" name="Footer Placeholder 4"/>
          <p:cNvSpPr>
            <a:spLocks noGrp="1"/>
          </p:cNvSpPr>
          <p:nvPr>
            <p:ph type="ftr" sz="quarter" idx="3"/>
          </p:nvPr>
        </p:nvSpPr>
        <p:spPr/>
        <p:txBody>
          <a:bodyPr/>
          <a:lstStyle/>
          <a:p>
            <a:pPr lvl="0" algn="ctr"/>
            <a:fld id="{39347D74-8212-4A01-8E2A-3256421122C2}" type="footer">
              <a:rPr sz="1200">
                <a:latin typeface="Verdana" pitchFamily="34" charset="0"/>
              </a:rPr>
              <a:t/>
            </a:fld>
            <a:endParaRPr sz="1200">
              <a:latin typeface="Verdana" pitchFamily="34" charset="0"/>
            </a:endParaRPr>
          </a:p>
        </p:txBody>
      </p:sp>
      <p:sp>
        <p:nvSpPr>
          <p:cNvPr id="206853" name="TextBox 20685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第38页</a:t>
            </a:r>
          </a:p>
        </p:txBody>
      </p:sp>
      <p:sp>
        <p:nvSpPr>
          <p:cNvPr id="206854" name="TextBox 20685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第38页</a:t>
            </a:r>
          </a:p>
        </p:txBody>
      </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7394" name=""/>
          <p:cNvSpPr/>
          <p:nvPr>
            <p:ph type="body" idx="4294967295"/>
          </p:nvPr>
        </p:nvSpPr>
        <p:spPr>
          <a:xfrm>
            <a:off x="1182688" y="549275"/>
            <a:ext cx="7772400" cy="55832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p>
          <a:p>
            <a:pPr lvl="0">
              <a:buNone/>
            </a:pPr>
          </a:p>
          <a:p>
            <a:pPr lvl="0">
              <a:buNone/>
            </a:pPr>
          </a:p>
          <a:p>
            <a:pPr lvl="0" algn="ctr">
              <a:buNone/>
            </a:pPr>
            <a:r>
              <a:t> </a:t>
            </a:r>
            <a:r>
              <a:rPr sz="6600">
                <a:ea typeface="华文行楷" pitchFamily="2" charset="-122"/>
              </a:rPr>
              <a:t>二、</a:t>
            </a:r>
            <a:r>
              <a:rPr sz="6600" b="1">
                <a:ea typeface="华文行楷" pitchFamily="2" charset="-122"/>
              </a:rPr>
              <a:t>五星教学模式</a:t>
            </a:r>
          </a:p>
        </p:txBody>
      </p:sp>
      <p:sp>
        <p:nvSpPr>
          <p:cNvPr id="187395" name="Date Placeholder 3"/>
          <p:cNvSpPr>
            <a:spLocks noGrp="1"/>
          </p:cNvSpPr>
          <p:nvPr>
            <p:ph type="dt" sz="half" idx="2"/>
          </p:nvPr>
        </p:nvSpPr>
        <p:spPr/>
        <p:txBody>
          <a:bodyPr/>
          <a:lstStyle/>
          <a:p>
            <a:pPr lvl="0"/>
            <a:endParaRPr sz="1400">
              <a:latin typeface="Tahoma" pitchFamily="34" charset="0"/>
            </a:endParaRPr>
          </a:p>
        </p:txBody>
      </p:sp>
      <p:sp>
        <p:nvSpPr>
          <p:cNvPr id="187396" name="Footer Placeholder 4"/>
          <p:cNvSpPr>
            <a:spLocks noGrp="1"/>
          </p:cNvSpPr>
          <p:nvPr>
            <p:ph type="ftr" sz="quarter" idx="3"/>
          </p:nvPr>
        </p:nvSpPr>
        <p:spPr/>
        <p:txBody>
          <a:bodyPr/>
          <a:lstStyle/>
          <a:p>
            <a:pPr lvl="0" algn="ctr"/>
            <a:fld id="{398E2553-61C6-4C4D-B293-ED55E344F94F}" type="footer">
              <a:rPr sz="1400">
                <a:latin typeface="Tahoma" pitchFamily="34" charset="0"/>
              </a:rPr>
              <a:t/>
            </a:fld>
            <a:endParaRPr sz="1400">
              <a:latin typeface="Tahoma" pitchFamily="34" charset="0"/>
            </a:endParaRPr>
          </a:p>
        </p:txBody>
      </p:sp>
      <p:sp>
        <p:nvSpPr>
          <p:cNvPr id="187397" name="TextBox 18739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第39页</a:t>
            </a:r>
          </a:p>
        </p:txBody>
      </p:sp>
      <p:sp>
        <p:nvSpPr>
          <p:cNvPr id="187398" name="TextBox 18739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第39页</a:t>
            </a:r>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9026" name=""/>
          <p:cNvSpPr/>
          <p:nvPr/>
        </p:nvSpPr>
        <p:spPr>
          <a:xfrm>
            <a:off x="2987675" y="2852738"/>
            <a:ext cx="2952750" cy="935038"/>
          </a:xfrm>
          <a:prstGeom prst="ellipse">
            <a:avLst/>
          </a:prstGeom>
          <a:solidFill>
            <a:schemeClr val="accent1"/>
          </a:solidFill>
          <a:ln>
            <a:solidFill>
              <a:schemeClr val="tx1"/>
            </a:solidFill>
            <a:miter lim="800000"/>
          </a:ln>
        </p:spPr>
        <p:txBody>
          <a:bodyPr wrap="none" anchor="ctr" anchorCtr="0"/>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pitchFamily="34" charset="0"/>
                <a:ea typeface="宋体" pitchFamily="2" charset="-122"/>
              </a:defRPr>
            </a:lvl5pPr>
          </a:lstStyle>
          <a:p>
            <a:pPr lvl="0" algn="ctr"/>
            <a:endParaRPr kumimoji="1" sz="2400">
              <a:latin typeface="Tahoma" pitchFamily="34" charset="0"/>
            </a:endParaRPr>
          </a:p>
        </p:txBody>
      </p:sp>
      <p:sp>
        <p:nvSpPr>
          <p:cNvPr id="129027" name=""/>
          <p:cNvSpPr/>
          <p:nvPr>
            <p:ph type="body" idx="4294967295"/>
          </p:nvPr>
        </p:nvSpPr>
        <p:spPr>
          <a:xfrm>
            <a:off x="685800" y="476250"/>
            <a:ext cx="7772400" cy="5976938"/>
          </a:xfrm>
          <a:prstGeom prst="rect">
            <a:avLst/>
          </a:prstGeom>
          <a:noFill/>
          <a:ln>
            <a:noFill/>
            <a:miter lim="800000"/>
          </a:ln>
        </p:spPr>
        <p:txBody>
          <a:bodyPr rot="0" vert="horz" wrap="square" lIns="91440" tIns="45720" rIns="91440" bIns="45720" anchor="t" anchorCtr="0">
            <a:noAutofit/>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nSpc>
                <a:spcPct val="80000"/>
              </a:lnSpc>
              <a:buNone/>
            </a:pPr>
            <a:r>
              <a:rPr sz="2400" b="1"/>
              <a:t>                                  </a:t>
            </a:r>
            <a:r>
              <a:rPr sz="2400" b="1">
                <a:latin typeface="楷体_GB2312" pitchFamily="49" charset="-122"/>
                <a:ea typeface="楷体_GB2312" pitchFamily="49" charset="-122"/>
              </a:rPr>
              <a:t>激 发 动 机</a:t>
            </a:r>
          </a:p>
          <a:p>
            <a:pPr lvl="0">
              <a:lnSpc>
                <a:spcPct val="80000"/>
              </a:lnSpc>
              <a:buNone/>
            </a:pPr>
            <a:endParaRPr sz="2400"/>
          </a:p>
          <a:p>
            <a:pPr lvl="0">
              <a:lnSpc>
                <a:spcPct val="80000"/>
              </a:lnSpc>
              <a:buNone/>
            </a:pPr>
            <a:r>
              <a:rPr sz="2400"/>
              <a:t>                    </a:t>
            </a:r>
            <a:r>
              <a:rPr sz="2400" b="1"/>
              <a:t>　　   </a:t>
            </a:r>
          </a:p>
          <a:p>
            <a:pPr lvl="0">
              <a:lnSpc>
                <a:spcPct val="80000"/>
              </a:lnSpc>
              <a:buNone/>
            </a:pPr>
            <a:r>
              <a:rPr sz="2400" b="1"/>
              <a:t>                                   </a:t>
            </a:r>
          </a:p>
          <a:p>
            <a:pPr lvl="0">
              <a:lnSpc>
                <a:spcPct val="80000"/>
              </a:lnSpc>
              <a:buNone/>
            </a:pPr>
            <a:r>
              <a:rPr sz="2400" b="1"/>
              <a:t>                 融会贯穿掌握　　    激活原有知识  </a:t>
            </a:r>
          </a:p>
          <a:p>
            <a:pPr lvl="0">
              <a:lnSpc>
                <a:spcPct val="80000"/>
              </a:lnSpc>
              <a:buNone/>
            </a:pPr>
            <a:r>
              <a:rPr sz="2400" b="1"/>
              <a:t>    </a:t>
            </a:r>
            <a:r>
              <a:rPr sz="2400" b="1">
                <a:latin typeface="楷体_GB2312" pitchFamily="49" charset="-122"/>
                <a:ea typeface="楷体_GB2312" pitchFamily="49" charset="-122"/>
              </a:rPr>
              <a:t>协 </a:t>
            </a:r>
            <a:r>
              <a:rPr sz="2400" b="1"/>
              <a:t>                　　　　　　　　　　　　         </a:t>
            </a:r>
            <a:r>
              <a:rPr sz="2400" b="1">
                <a:ea typeface="楷体_GB2312" pitchFamily="49" charset="-122"/>
              </a:rPr>
              <a:t>多</a:t>
            </a:r>
          </a:p>
          <a:p>
            <a:pPr lvl="0">
              <a:lnSpc>
                <a:spcPct val="80000"/>
              </a:lnSpc>
              <a:buNone/>
            </a:pPr>
            <a:r>
              <a:rPr sz="2400" b="1"/>
              <a:t>    </a:t>
            </a:r>
            <a:r>
              <a:rPr sz="2400" b="1">
                <a:ea typeface="楷体_GB2312" pitchFamily="49" charset="-122"/>
              </a:rPr>
              <a:t>同</a:t>
            </a:r>
            <a:r>
              <a:rPr sz="2400" b="1"/>
              <a:t>　　　　　　　　　　　　　　　　　          </a:t>
            </a:r>
            <a:r>
              <a:rPr sz="2400" b="1">
                <a:ea typeface="楷体_GB2312" pitchFamily="49" charset="-122"/>
              </a:rPr>
              <a:t>向　</a:t>
            </a:r>
            <a:r>
              <a:rPr sz="2400" b="1"/>
              <a:t>　　　　</a:t>
            </a:r>
          </a:p>
          <a:p>
            <a:pPr lvl="0">
              <a:lnSpc>
                <a:spcPct val="80000"/>
              </a:lnSpc>
              <a:buNone/>
            </a:pPr>
            <a:r>
              <a:rPr sz="2400" b="1"/>
              <a:t>    </a:t>
            </a:r>
            <a:r>
              <a:rPr sz="2400" b="1">
                <a:ea typeface="楷体_GB2312" pitchFamily="49" charset="-122"/>
              </a:rPr>
              <a:t>合</a:t>
            </a:r>
            <a:r>
              <a:rPr sz="2400" b="1"/>
              <a:t>                       聚焦处理问题 　                    </a:t>
            </a:r>
            <a:r>
              <a:rPr sz="2400" b="1">
                <a:ea typeface="楷体_GB2312" pitchFamily="49" charset="-122"/>
              </a:rPr>
              <a:t>互</a:t>
            </a:r>
          </a:p>
          <a:p>
            <a:pPr lvl="0">
              <a:lnSpc>
                <a:spcPct val="80000"/>
              </a:lnSpc>
              <a:buNone/>
            </a:pPr>
            <a:r>
              <a:rPr sz="2400" b="1"/>
              <a:t>    </a:t>
            </a:r>
            <a:r>
              <a:rPr sz="2400" b="1">
                <a:latin typeface="楷体_GB2312" pitchFamily="49" charset="-122"/>
                <a:ea typeface="楷体_GB2312" pitchFamily="49" charset="-122"/>
              </a:rPr>
              <a:t>作  </a:t>
            </a:r>
            <a:r>
              <a:rPr sz="2400" b="1"/>
              <a:t>                                                                 </a:t>
            </a:r>
            <a:r>
              <a:rPr sz="2400" b="1">
                <a:ea typeface="楷体_GB2312" pitchFamily="49" charset="-122"/>
              </a:rPr>
              <a:t>动</a:t>
            </a:r>
          </a:p>
          <a:p>
            <a:pPr lvl="0">
              <a:lnSpc>
                <a:spcPct val="80000"/>
              </a:lnSpc>
              <a:buNone/>
            </a:pPr>
            <a:r>
              <a:rPr sz="2400" b="1"/>
              <a:t>			      </a:t>
            </a:r>
          </a:p>
          <a:p>
            <a:pPr lvl="0">
              <a:lnSpc>
                <a:spcPct val="80000"/>
              </a:lnSpc>
              <a:buNone/>
            </a:pPr>
            <a:r>
              <a:rPr sz="2400" b="1"/>
              <a:t>                尝试应用练习            展示论证新知</a:t>
            </a:r>
          </a:p>
          <a:p>
            <a:pPr lvl="0">
              <a:lnSpc>
                <a:spcPct val="80000"/>
              </a:lnSpc>
              <a:buNone/>
            </a:pPr>
            <a:r>
              <a:rPr sz="2400" b="1"/>
              <a:t>                            </a:t>
            </a:r>
          </a:p>
          <a:p>
            <a:pPr lvl="0">
              <a:lnSpc>
                <a:spcPct val="80000"/>
              </a:lnSpc>
              <a:buNone/>
            </a:pPr>
            <a:r>
              <a:rPr sz="2400" b="1"/>
              <a:t>                                    </a:t>
            </a:r>
          </a:p>
          <a:p>
            <a:pPr lvl="0">
              <a:lnSpc>
                <a:spcPct val="80000"/>
              </a:lnSpc>
              <a:buNone/>
            </a:pPr>
            <a:r>
              <a:rPr sz="2400" b="1"/>
              <a:t>                                    </a:t>
            </a:r>
            <a:r>
              <a:rPr sz="2400" b="1">
                <a:latin typeface="楷体_GB2312" pitchFamily="49" charset="-122"/>
                <a:ea typeface="楷体_GB2312" pitchFamily="49" charset="-122"/>
              </a:rPr>
              <a:t>指 引 方 向</a:t>
            </a:r>
            <a:r>
              <a:rPr sz="2400" b="1"/>
              <a:t> </a:t>
            </a:r>
          </a:p>
          <a:p>
            <a:pPr lvl="0">
              <a:lnSpc>
                <a:spcPct val="80000"/>
              </a:lnSpc>
              <a:buNone/>
            </a:pPr>
            <a:r>
              <a:rPr sz="2400" b="1"/>
              <a:t>                               </a:t>
            </a:r>
            <a:r>
              <a:rPr sz="2400" b="1">
                <a:solidFill>
                  <a:srgbClr val="3110D4"/>
                </a:solidFill>
              </a:rPr>
              <a:t>五星教学模式</a:t>
            </a:r>
          </a:p>
          <a:p>
            <a:pPr lvl="0">
              <a:lnSpc>
                <a:spcPct val="80000"/>
              </a:lnSpc>
              <a:buNone/>
            </a:pPr>
            <a:r>
              <a:rPr sz="2400" b="1"/>
              <a:t>         </a:t>
            </a:r>
          </a:p>
        </p:txBody>
      </p:sp>
      <p:cxnSp>
        <p:nvCxnSpPr>
          <p:cNvPr id="129028" name=""/>
          <p:cNvCxnSpPr/>
          <p:nvPr/>
        </p:nvCxnSpPr>
        <p:spPr>
          <a:xfrm flipH="1">
            <a:off x="4500562" y="1484312"/>
            <a:ext cx="0" cy="1223962"/>
          </a:xfrm>
          <a:prstGeom prst="line">
            <a:avLst/>
          </a:prstGeom>
          <a:noFill/>
          <a:ln>
            <a:solidFill>
              <a:schemeClr val="tx1"/>
            </a:solidFill>
            <a:miter lim="800000"/>
          </a:ln>
        </p:spPr>
      </p:cxnSp>
      <p:cxnSp>
        <p:nvCxnSpPr>
          <p:cNvPr id="129029" name=""/>
          <p:cNvCxnSpPr/>
          <p:nvPr/>
        </p:nvCxnSpPr>
        <p:spPr>
          <a:xfrm>
            <a:off x="6011862" y="3213100"/>
            <a:ext cx="1223962" cy="0"/>
          </a:xfrm>
          <a:prstGeom prst="line">
            <a:avLst/>
          </a:prstGeom>
          <a:noFill/>
          <a:ln>
            <a:solidFill>
              <a:schemeClr val="tx1"/>
            </a:solidFill>
            <a:miter lim="800000"/>
          </a:ln>
        </p:spPr>
      </p:cxnSp>
      <p:cxnSp>
        <p:nvCxnSpPr>
          <p:cNvPr id="129030" name=""/>
          <p:cNvCxnSpPr/>
          <p:nvPr/>
        </p:nvCxnSpPr>
        <p:spPr>
          <a:xfrm>
            <a:off x="1979612" y="3213100"/>
            <a:ext cx="1008062" cy="0"/>
          </a:xfrm>
          <a:prstGeom prst="line">
            <a:avLst/>
          </a:prstGeom>
          <a:noFill/>
          <a:ln>
            <a:solidFill>
              <a:schemeClr val="tx1"/>
            </a:solidFill>
            <a:miter lim="800000"/>
          </a:ln>
        </p:spPr>
      </p:cxnSp>
      <p:cxnSp>
        <p:nvCxnSpPr>
          <p:cNvPr id="129031" name=""/>
          <p:cNvCxnSpPr/>
          <p:nvPr/>
        </p:nvCxnSpPr>
        <p:spPr>
          <a:xfrm flipH="1">
            <a:off x="4500562" y="3789362"/>
            <a:ext cx="0" cy="1223962"/>
          </a:xfrm>
          <a:prstGeom prst="line">
            <a:avLst/>
          </a:prstGeom>
          <a:noFill/>
          <a:ln>
            <a:solidFill>
              <a:schemeClr val="tx1"/>
            </a:solidFill>
            <a:miter lim="800000"/>
          </a:ln>
        </p:spPr>
      </p:cxnSp>
      <p:sp>
        <p:nvSpPr>
          <p:cNvPr id="129032" name="Date Placeholder 3"/>
          <p:cNvSpPr>
            <a:spLocks noGrp="1"/>
          </p:cNvSpPr>
          <p:nvPr>
            <p:ph type="dt" sz="half" idx="2"/>
          </p:nvPr>
        </p:nvSpPr>
        <p:spPr/>
        <p:txBody>
          <a:bodyPr/>
          <a:lstStyle/>
          <a:p>
            <a:pPr lvl="0"/>
            <a:endParaRPr sz="1400">
              <a:latin typeface="Tahoma" pitchFamily="34" charset="0"/>
            </a:endParaRPr>
          </a:p>
        </p:txBody>
      </p:sp>
      <p:sp>
        <p:nvSpPr>
          <p:cNvPr id="129033" name="Footer Placeholder 4"/>
          <p:cNvSpPr>
            <a:spLocks noGrp="1"/>
          </p:cNvSpPr>
          <p:nvPr>
            <p:ph type="ftr" sz="quarter" idx="3"/>
          </p:nvPr>
        </p:nvSpPr>
        <p:spPr/>
        <p:txBody>
          <a:bodyPr/>
          <a:lstStyle/>
          <a:p>
            <a:pPr lvl="0" algn="ctr"/>
            <a:fld id="{252A2965-111C-44AF-BEF3-4E51A23226B4}" type="footer">
              <a:rPr sz="1400">
                <a:latin typeface="Tahoma" pitchFamily="34" charset="0"/>
              </a:rPr>
              <a:t/>
            </a:fld>
            <a:endParaRPr sz="1400">
              <a:latin typeface="Tahoma" pitchFamily="34" charset="0"/>
            </a:endParaRPr>
          </a:p>
        </p:txBody>
      </p:sp>
      <p:sp>
        <p:nvSpPr>
          <p:cNvPr id="129034" name="TextBox 12903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第40页</a:t>
            </a:r>
          </a:p>
        </p:txBody>
      </p:sp>
      <p:sp>
        <p:nvSpPr>
          <p:cNvPr id="129035" name="TextBox 12903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第40页</a:t>
            </a: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0050" name=""/>
          <p:cNvSpPr/>
          <p:nvPr>
            <p:ph type="body" idx="4294967295"/>
          </p:nvPr>
        </p:nvSpPr>
        <p:spPr>
          <a:xfrm>
            <a:off x="685800" y="765175"/>
            <a:ext cx="7772400" cy="533082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r>
              <a:rPr sz="2800"/>
              <a:t>    </a:t>
            </a:r>
            <a:r>
              <a:rPr sz="4800" b="1"/>
              <a:t>（一）聚焦处理问题</a:t>
            </a:r>
            <a:endParaRPr sz="4800"/>
          </a:p>
          <a:p>
            <a:pPr lvl="0">
              <a:buNone/>
            </a:pPr>
            <a:r>
              <a:rPr b="1"/>
              <a:t>         </a:t>
            </a:r>
          </a:p>
          <a:p>
            <a:pPr lvl="0">
              <a:buNone/>
            </a:pPr>
            <a:r>
              <a:rPr sz="4400" b="1"/>
              <a:t>        当教学内容在联系现实世界问题情境中（problem-centered）加以呈现，学习者介入到处理生活实际问题时，才干够增进学习。</a:t>
            </a:r>
          </a:p>
          <a:p>
            <a:pPr lvl="0">
              <a:buNone/>
            </a:pPr>
            <a:endParaRPr sz="2800"/>
          </a:p>
        </p:txBody>
      </p:sp>
      <p:sp>
        <p:nvSpPr>
          <p:cNvPr id="130051" name="Date Placeholder 3"/>
          <p:cNvSpPr>
            <a:spLocks noGrp="1"/>
          </p:cNvSpPr>
          <p:nvPr>
            <p:ph type="dt" sz="half" idx="2"/>
          </p:nvPr>
        </p:nvSpPr>
        <p:spPr/>
        <p:txBody>
          <a:bodyPr/>
          <a:lstStyle/>
          <a:p>
            <a:pPr lvl="0"/>
            <a:endParaRPr sz="1400">
              <a:latin typeface="Tahoma" pitchFamily="34" charset="0"/>
            </a:endParaRPr>
          </a:p>
        </p:txBody>
      </p:sp>
      <p:sp>
        <p:nvSpPr>
          <p:cNvPr id="130052" name="Footer Placeholder 4"/>
          <p:cNvSpPr>
            <a:spLocks noGrp="1"/>
          </p:cNvSpPr>
          <p:nvPr>
            <p:ph type="ftr" sz="quarter" idx="3"/>
          </p:nvPr>
        </p:nvSpPr>
        <p:spPr/>
        <p:txBody>
          <a:bodyPr/>
          <a:lstStyle/>
          <a:p>
            <a:pPr lvl="0" algn="ctr"/>
            <a:fld id="{E9A74BD2-6B70-4E8B-9400-A0ABE729CEA6}" type="footer">
              <a:rPr sz="1400">
                <a:latin typeface="Tahoma" pitchFamily="34" charset="0"/>
              </a:rPr>
              <a:t/>
            </a:fld>
            <a:endParaRPr sz="1400">
              <a:latin typeface="Tahoma" pitchFamily="34" charset="0"/>
            </a:endParaRPr>
          </a:p>
        </p:txBody>
      </p:sp>
      <p:sp>
        <p:nvSpPr>
          <p:cNvPr id="130053" name="TextBox 13005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第41页</a:t>
            </a:r>
          </a:p>
        </p:txBody>
      </p:sp>
      <p:sp>
        <p:nvSpPr>
          <p:cNvPr id="130054" name="TextBox 13005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第41页</a:t>
            </a:r>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1074" name=""/>
          <p:cNvSpPr/>
          <p:nvPr>
            <p:ph type="body" idx="4294967295"/>
          </p:nvPr>
        </p:nvSpPr>
        <p:spPr>
          <a:xfrm>
            <a:off x="1182688" y="765175"/>
            <a:ext cx="7421562" cy="53673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lnSpc>
                <a:spcPct val="90000"/>
              </a:lnSpc>
              <a:buNone/>
            </a:pPr>
            <a:r>
              <a:rPr sz="4800" b="1"/>
              <a:t>1.交待学习任务</a:t>
            </a:r>
          </a:p>
          <a:p>
            <a:pPr lvl="0" algn="ctr">
              <a:lnSpc>
                <a:spcPct val="90000"/>
              </a:lnSpc>
              <a:buNone/>
            </a:pPr>
            <a:r>
              <a:rPr sz="4800" b="1"/>
              <a:t>（show task）：</a:t>
            </a:r>
          </a:p>
          <a:p>
            <a:pPr lvl="0">
              <a:lnSpc>
                <a:spcPct val="90000"/>
              </a:lnSpc>
              <a:buNone/>
            </a:pPr>
            <a:r>
              <a:t>         </a:t>
            </a:r>
            <a:r>
              <a:rPr sz="3600"/>
              <a:t>教学中要帮助学习者理解学习任务针对性以及树立起有能力去掌握知识技能信心</a:t>
            </a:r>
          </a:p>
          <a:p>
            <a:pPr lvl="0">
              <a:lnSpc>
                <a:spcPct val="90000"/>
              </a:lnSpc>
              <a:buNone/>
            </a:pPr>
            <a:r>
              <a:rPr sz="3600"/>
              <a:t>        教学目的中要向学习者指明在完毕一个单元或一节课后他们将能完毕什么样任务或将会处理什么样问题 </a:t>
            </a:r>
          </a:p>
          <a:p>
            <a:pPr lvl="0">
              <a:lnSpc>
                <a:spcPct val="90000"/>
              </a:lnSpc>
              <a:buNone/>
            </a:pPr>
            <a:endParaRPr sz="3600"/>
          </a:p>
          <a:p>
            <a:pPr lvl="0">
              <a:lnSpc>
                <a:spcPct val="90000"/>
              </a:lnSpc>
              <a:buNone/>
            </a:pPr>
            <a:endParaRPr sz="3600"/>
          </a:p>
        </p:txBody>
      </p:sp>
      <p:sp>
        <p:nvSpPr>
          <p:cNvPr id="131075" name="Date Placeholder 3"/>
          <p:cNvSpPr>
            <a:spLocks noGrp="1"/>
          </p:cNvSpPr>
          <p:nvPr>
            <p:ph type="dt" sz="half" idx="2"/>
          </p:nvPr>
        </p:nvSpPr>
        <p:spPr/>
        <p:txBody>
          <a:bodyPr/>
          <a:lstStyle/>
          <a:p>
            <a:pPr lvl="0"/>
            <a:endParaRPr sz="1400">
              <a:latin typeface="Tahoma" pitchFamily="34" charset="0"/>
            </a:endParaRPr>
          </a:p>
        </p:txBody>
      </p:sp>
      <p:sp>
        <p:nvSpPr>
          <p:cNvPr id="131076" name="Footer Placeholder 4"/>
          <p:cNvSpPr>
            <a:spLocks noGrp="1"/>
          </p:cNvSpPr>
          <p:nvPr>
            <p:ph type="ftr" sz="quarter" idx="3"/>
          </p:nvPr>
        </p:nvSpPr>
        <p:spPr/>
        <p:txBody>
          <a:bodyPr/>
          <a:lstStyle/>
          <a:p>
            <a:pPr lvl="0" algn="ctr"/>
            <a:fld id="{21E9A206-B0ED-4B8A-B6CF-7C5604DE5535}" type="footer">
              <a:rPr sz="1400">
                <a:latin typeface="Tahoma" pitchFamily="34" charset="0"/>
              </a:rPr>
              <a:t/>
            </a:fld>
            <a:endParaRPr sz="1400">
              <a:latin typeface="Tahoma" pitchFamily="34" charset="0"/>
            </a:endParaRPr>
          </a:p>
        </p:txBody>
      </p:sp>
      <p:sp>
        <p:nvSpPr>
          <p:cNvPr id="131077" name="TextBox 13107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第42页</a:t>
            </a:r>
          </a:p>
        </p:txBody>
      </p:sp>
      <p:sp>
        <p:nvSpPr>
          <p:cNvPr id="131078" name="TextBox 13107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第42页</a:t>
            </a: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2098" name=""/>
          <p:cNvSpPr/>
          <p:nvPr>
            <p:ph type="body" idx="4294967295"/>
          </p:nvPr>
        </p:nvSpPr>
        <p:spPr>
          <a:xfrm>
            <a:off x="755650" y="404812"/>
            <a:ext cx="8199438" cy="604837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r>
              <a:rPr sz="4400" b="1"/>
              <a:t>2.安排完整任务</a:t>
            </a:r>
          </a:p>
          <a:p>
            <a:pPr lvl="0" algn="ctr">
              <a:buNone/>
            </a:pPr>
            <a:r>
              <a:rPr sz="4400" b="1"/>
              <a:t>（task level）：</a:t>
            </a:r>
          </a:p>
          <a:p>
            <a:pPr lvl="0">
              <a:buNone/>
            </a:pPr>
            <a:r>
              <a:rPr sz="2800"/>
              <a:t>            </a:t>
            </a:r>
            <a:r>
              <a:rPr sz="4000"/>
              <a:t>教学中要先向学习者呈现详细教学问题或任务，接着再帮助学习者学会如何将学到详细知识利用到处理问题或完毕整体任务中去而不是仅仅停留在操作或活动水平</a:t>
            </a:r>
            <a:r>
              <a:rPr sz="2800"/>
              <a:t> </a:t>
            </a:r>
          </a:p>
        </p:txBody>
      </p:sp>
      <p:sp>
        <p:nvSpPr>
          <p:cNvPr id="132099" name="Date Placeholder 3"/>
          <p:cNvSpPr>
            <a:spLocks noGrp="1"/>
          </p:cNvSpPr>
          <p:nvPr>
            <p:ph type="dt" sz="half" idx="2"/>
          </p:nvPr>
        </p:nvSpPr>
        <p:spPr/>
        <p:txBody>
          <a:bodyPr/>
          <a:lstStyle/>
          <a:p>
            <a:pPr lvl="0"/>
            <a:endParaRPr sz="1400">
              <a:latin typeface="Tahoma" pitchFamily="34" charset="0"/>
            </a:endParaRPr>
          </a:p>
        </p:txBody>
      </p:sp>
      <p:sp>
        <p:nvSpPr>
          <p:cNvPr id="132100" name="Footer Placeholder 4"/>
          <p:cNvSpPr>
            <a:spLocks noGrp="1"/>
          </p:cNvSpPr>
          <p:nvPr>
            <p:ph type="ftr" sz="quarter" idx="3"/>
          </p:nvPr>
        </p:nvSpPr>
        <p:spPr/>
        <p:txBody>
          <a:bodyPr/>
          <a:lstStyle/>
          <a:p>
            <a:pPr lvl="0" algn="ctr"/>
            <a:fld id="{3DFF4F3C-C405-4DD6-949E-325180595C10}" type="footer">
              <a:rPr sz="1400">
                <a:latin typeface="Tahoma" pitchFamily="34" charset="0"/>
              </a:rPr>
              <a:t/>
            </a:fld>
            <a:endParaRPr sz="1400">
              <a:latin typeface="Tahoma" pitchFamily="34" charset="0"/>
            </a:endParaRPr>
          </a:p>
        </p:txBody>
      </p:sp>
      <p:sp>
        <p:nvSpPr>
          <p:cNvPr id="132101" name="TextBox 13210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第43页</a:t>
            </a:r>
          </a:p>
        </p:txBody>
      </p:sp>
      <p:sp>
        <p:nvSpPr>
          <p:cNvPr id="132102" name="TextBox 13210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第43页</a:t>
            </a:r>
          </a:p>
        </p:txBody>
      </p:sp>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22" name=""/>
          <p:cNvSpPr/>
          <p:nvPr>
            <p:ph type="body" idx="4294967295"/>
          </p:nvPr>
        </p:nvSpPr>
        <p:spPr>
          <a:xfrm>
            <a:off x="827088" y="333375"/>
            <a:ext cx="7848600" cy="579913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r>
              <a:rPr sz="4400" b="1"/>
              <a:t>3.形成任务序列</a:t>
            </a:r>
          </a:p>
          <a:p>
            <a:pPr lvl="0" algn="ctr">
              <a:buNone/>
            </a:pPr>
            <a:r>
              <a:rPr sz="4400" b="1"/>
              <a:t>（problem progression）：</a:t>
            </a:r>
          </a:p>
          <a:p>
            <a:pPr lvl="0">
              <a:buNone/>
            </a:pPr>
            <a:r>
              <a:t>         </a:t>
            </a:r>
            <a:r>
              <a:rPr sz="4800"/>
              <a:t>教学中应 涉及一系列逐步深化相关问题而不但仅是单一应用</a:t>
            </a:r>
          </a:p>
        </p:txBody>
      </p:sp>
      <p:sp>
        <p:nvSpPr>
          <p:cNvPr id="133123" name="Date Placeholder 3"/>
          <p:cNvSpPr>
            <a:spLocks noGrp="1"/>
          </p:cNvSpPr>
          <p:nvPr>
            <p:ph type="dt" sz="half" idx="2"/>
          </p:nvPr>
        </p:nvSpPr>
        <p:spPr/>
        <p:txBody>
          <a:bodyPr/>
          <a:lstStyle/>
          <a:p>
            <a:pPr lvl="0"/>
            <a:endParaRPr sz="1400">
              <a:latin typeface="Tahoma" pitchFamily="34" charset="0"/>
            </a:endParaRPr>
          </a:p>
        </p:txBody>
      </p:sp>
      <p:sp>
        <p:nvSpPr>
          <p:cNvPr id="133124" name="Footer Placeholder 4"/>
          <p:cNvSpPr>
            <a:spLocks noGrp="1"/>
          </p:cNvSpPr>
          <p:nvPr>
            <p:ph type="ftr" sz="quarter" idx="3"/>
          </p:nvPr>
        </p:nvSpPr>
        <p:spPr/>
        <p:txBody>
          <a:bodyPr/>
          <a:lstStyle/>
          <a:p>
            <a:pPr lvl="0" algn="ctr"/>
            <a:fld id="{18531BB3-CAD9-4B22-8F37-6538599F27E3}" type="footer">
              <a:rPr sz="1400">
                <a:latin typeface="Tahoma" pitchFamily="34" charset="0"/>
              </a:rPr>
              <a:t/>
            </a:fld>
            <a:endParaRPr sz="1400">
              <a:latin typeface="Tahoma" pitchFamily="34" charset="0"/>
            </a:endParaRPr>
          </a:p>
        </p:txBody>
      </p:sp>
      <p:sp>
        <p:nvSpPr>
          <p:cNvPr id="133125" name="TextBox 133124"/>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第44页</a:t>
            </a:r>
          </a:p>
        </p:txBody>
      </p:sp>
      <p:sp>
        <p:nvSpPr>
          <p:cNvPr id="133126" name="TextBox 133125"/>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第44页</a:t>
            </a:r>
          </a:p>
        </p:txBody>
      </p:sp>
    </p:spTree>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4146" name=""/>
          <p:cNvSpPr/>
          <p:nvPr>
            <p:ph type="body" idx="4294967295"/>
          </p:nvPr>
        </p:nvSpPr>
        <p:spPr>
          <a:xfrm>
            <a:off x="684212" y="620712"/>
            <a:ext cx="7772400" cy="5475288"/>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r>
              <a:t>  </a:t>
            </a:r>
            <a:r>
              <a:rPr sz="5400" b="1"/>
              <a:t>（二）激活原有知识</a:t>
            </a:r>
            <a:endParaRPr sz="5400"/>
          </a:p>
          <a:p>
            <a:pPr lvl="0">
              <a:buNone/>
            </a:pPr>
            <a:r>
              <a:t>            </a:t>
            </a:r>
          </a:p>
          <a:p>
            <a:pPr lvl="0">
              <a:buNone/>
            </a:pPr>
            <a:r>
              <a:t>            </a:t>
            </a:r>
            <a:r>
              <a:rPr sz="5400"/>
              <a:t>当相关旧经验被激活（activation）时，才干够增进学习。</a:t>
            </a:r>
          </a:p>
          <a:p>
            <a:pPr lvl="0">
              <a:buNone/>
            </a:pPr>
            <a:endParaRPr sz="5400"/>
          </a:p>
        </p:txBody>
      </p:sp>
      <p:sp>
        <p:nvSpPr>
          <p:cNvPr id="134147" name="Date Placeholder 3"/>
          <p:cNvSpPr>
            <a:spLocks noGrp="1"/>
          </p:cNvSpPr>
          <p:nvPr>
            <p:ph type="dt" sz="half" idx="2"/>
          </p:nvPr>
        </p:nvSpPr>
        <p:spPr/>
        <p:txBody>
          <a:bodyPr/>
          <a:lstStyle/>
          <a:p>
            <a:pPr lvl="0"/>
            <a:endParaRPr sz="1400">
              <a:latin typeface="Tahoma" pitchFamily="34" charset="0"/>
            </a:endParaRPr>
          </a:p>
        </p:txBody>
      </p:sp>
      <p:sp>
        <p:nvSpPr>
          <p:cNvPr id="134148" name="Footer Placeholder 4"/>
          <p:cNvSpPr>
            <a:spLocks noGrp="1"/>
          </p:cNvSpPr>
          <p:nvPr>
            <p:ph type="ftr" sz="quarter" idx="3"/>
          </p:nvPr>
        </p:nvSpPr>
        <p:spPr/>
        <p:txBody>
          <a:bodyPr/>
          <a:lstStyle/>
          <a:p>
            <a:pPr lvl="0" algn="ctr"/>
            <a:fld id="{5E1243DD-155C-438B-84CA-4B7FF3978A38}" type="footer">
              <a:rPr sz="1400">
                <a:latin typeface="Tahoma" pitchFamily="34" charset="0"/>
              </a:rPr>
              <a:t/>
            </a:fld>
            <a:endParaRPr sz="1400">
              <a:latin typeface="Tahoma" pitchFamily="34" charset="0"/>
            </a:endParaRPr>
          </a:p>
        </p:txBody>
      </p:sp>
      <p:sp>
        <p:nvSpPr>
          <p:cNvPr id="134149" name="TextBox 134148"/>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第45页</a:t>
            </a:r>
          </a:p>
        </p:txBody>
      </p:sp>
      <p:sp>
        <p:nvSpPr>
          <p:cNvPr id="134150" name="TextBox 134149"/>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第45页</a:t>
            </a:r>
          </a:p>
        </p:txBody>
      </p:sp>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5170" name=""/>
          <p:cNvSpPr/>
          <p:nvPr>
            <p:ph type="body" idx="4294967295"/>
          </p:nvPr>
        </p:nvSpPr>
        <p:spPr>
          <a:xfrm>
            <a:off x="1182688" y="692150"/>
            <a:ext cx="7772400" cy="5616575"/>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buNone/>
            </a:pPr>
            <a:r>
              <a:rPr sz="4800"/>
              <a:t>        </a:t>
            </a:r>
            <a:r>
              <a:rPr sz="4800" b="1"/>
              <a:t>1.回想原有经验</a:t>
            </a:r>
          </a:p>
          <a:p>
            <a:pPr lvl="0">
              <a:buNone/>
            </a:pPr>
            <a:r>
              <a:rPr sz="4800" b="1"/>
              <a:t>      </a:t>
            </a:r>
            <a:r>
              <a:rPr sz="3600" b="1"/>
              <a:t>（previous experience）</a:t>
            </a:r>
            <a:r>
              <a:rPr sz="3600"/>
              <a:t> </a:t>
            </a:r>
          </a:p>
          <a:p>
            <a:pPr lvl="0">
              <a:buNone/>
            </a:pPr>
            <a:r>
              <a:t>         </a:t>
            </a:r>
            <a:r>
              <a:rPr sz="4800"/>
              <a:t>教学中要指导学习者回想、联系、描绘或者应用相关已有知识经验，使之成为学习新知识基础</a:t>
            </a:r>
            <a:r>
              <a:t> </a:t>
            </a:r>
          </a:p>
          <a:p>
            <a:pPr lvl="0">
              <a:buNone/>
            </a:pPr>
          </a:p>
        </p:txBody>
      </p:sp>
      <p:sp>
        <p:nvSpPr>
          <p:cNvPr id="135171" name="Date Placeholder 3"/>
          <p:cNvSpPr>
            <a:spLocks noGrp="1"/>
          </p:cNvSpPr>
          <p:nvPr>
            <p:ph type="dt" sz="half" idx="2"/>
          </p:nvPr>
        </p:nvSpPr>
        <p:spPr/>
        <p:txBody>
          <a:bodyPr/>
          <a:lstStyle/>
          <a:p>
            <a:pPr lvl="0"/>
            <a:endParaRPr sz="1400">
              <a:latin typeface="Tahoma" pitchFamily="34" charset="0"/>
            </a:endParaRPr>
          </a:p>
        </p:txBody>
      </p:sp>
      <p:sp>
        <p:nvSpPr>
          <p:cNvPr id="135172" name="Footer Placeholder 4"/>
          <p:cNvSpPr>
            <a:spLocks noGrp="1"/>
          </p:cNvSpPr>
          <p:nvPr>
            <p:ph type="ftr" sz="quarter" idx="3"/>
          </p:nvPr>
        </p:nvSpPr>
        <p:spPr/>
        <p:txBody>
          <a:bodyPr/>
          <a:lstStyle/>
          <a:p>
            <a:pPr lvl="0" algn="ctr"/>
            <a:fld id="{F2BEB4FA-261D-47DC-A114-6C1D850D9879}" type="footer">
              <a:rPr sz="1400">
                <a:latin typeface="Tahoma" pitchFamily="34" charset="0"/>
              </a:rPr>
              <a:t/>
            </a:fld>
            <a:endParaRPr sz="1400">
              <a:latin typeface="Tahoma" pitchFamily="34" charset="0"/>
            </a:endParaRPr>
          </a:p>
        </p:txBody>
      </p:sp>
      <p:sp>
        <p:nvSpPr>
          <p:cNvPr id="135173" name="TextBox 135172"/>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第46页</a:t>
            </a:r>
          </a:p>
        </p:txBody>
      </p:sp>
      <p:sp>
        <p:nvSpPr>
          <p:cNvPr id="135174" name="TextBox 135173"/>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第46页</a:t>
            </a:r>
          </a:p>
        </p:txBody>
      </p:sp>
    </p:spTree>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6194" name=""/>
          <p:cNvSpPr/>
          <p:nvPr>
            <p:ph type="subTitle" idx="1"/>
          </p:nvPr>
        </p:nvSpPr>
        <p:spPr>
          <a:xfrm>
            <a:off x="1042988" y="765175"/>
            <a:ext cx="7489825" cy="5327650"/>
          </a:xfrm>
          <a:prstGeom prst="rect">
            <a:avLst/>
          </a:prstGeom>
          <a:noFill/>
          <a:ln>
            <a:miter lim="800000"/>
          </a:ln>
        </p:spPr>
        <p:txBody>
          <a:bodyPr/>
          <a:lstStyle/>
          <a:p>
            <a:pPr lvl="0"/>
            <a:r>
              <a:rPr sz="4800" b="1"/>
              <a:t>2.提供新经验</a:t>
            </a:r>
          </a:p>
          <a:p>
            <a:pPr lvl="0"/>
            <a:r>
              <a:rPr sz="4800" b="1"/>
              <a:t>  （new experience）：</a:t>
            </a:r>
          </a:p>
          <a:p>
            <a:pPr lvl="0" algn="l"/>
            <a:r>
              <a:t>          </a:t>
            </a:r>
            <a:r>
              <a:rPr sz="4800"/>
              <a:t>假如学习者原有经验相对缺乏，那么，教学中要提供那些作为新知识学习所必需相关经验</a:t>
            </a:r>
          </a:p>
        </p:txBody>
      </p:sp>
      <p:sp>
        <p:nvSpPr>
          <p:cNvPr id="136195" name=""/>
          <p:cNvSpPr>
            <a:spLocks noGrp="1"/>
          </p:cNvSpPr>
          <p:nvPr>
            <p:ph type="dt" sz="half" idx="2"/>
          </p:nvPr>
        </p:nvSpPr>
        <p:spPr/>
        <p:txBody>
          <a:bodyPr anchor="b" anchorCtr="0"/>
          <a:lstStyle/>
          <a:p>
            <a:pPr lvl="0"/>
            <a:endParaRPr sz="1400">
              <a:solidFill>
                <a:schemeClr val="bg2"/>
              </a:solidFill>
              <a:latin typeface="Tahoma" pitchFamily="34" charset="0"/>
            </a:endParaRPr>
          </a:p>
        </p:txBody>
      </p:sp>
      <p:sp>
        <p:nvSpPr>
          <p:cNvPr id="136196" name=""/>
          <p:cNvSpPr>
            <a:spLocks noGrp="1"/>
          </p:cNvSpPr>
          <p:nvPr>
            <p:ph type="ftr" sz="quarter" idx="3"/>
          </p:nvPr>
        </p:nvSpPr>
        <p:spPr/>
        <p:txBody>
          <a:bodyPr anchor="b" anchorCtr="0"/>
          <a:lstStyle/>
          <a:p>
            <a:pPr lvl="0" algn="ctr"/>
            <a:fld id="{7B1A1BA3-3834-4E49-9D3B-8A69FFC6F6B8}" type="footer">
              <a:rPr sz="1400">
                <a:solidFill>
                  <a:schemeClr val="bg2"/>
                </a:solidFill>
                <a:latin typeface="Tahoma" pitchFamily="34" charset="0"/>
              </a:rPr>
              <a:t/>
            </a:fld>
            <a:endParaRPr sz="1400">
              <a:solidFill>
                <a:schemeClr val="bg2"/>
              </a:solidFill>
              <a:latin typeface="Tahoma" pitchFamily="34" charset="0"/>
            </a:endParaRPr>
          </a:p>
        </p:txBody>
      </p:sp>
      <p:sp>
        <p:nvSpPr>
          <p:cNvPr id="136197" name="TextBox 136196"/>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第47页</a:t>
            </a:r>
          </a:p>
        </p:txBody>
      </p:sp>
      <p:sp>
        <p:nvSpPr>
          <p:cNvPr id="136198" name="TextBox 136197"/>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第47页</a:t>
            </a:r>
          </a:p>
        </p:txBody>
      </p:sp>
    </p:spTree>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7218" name=""/>
          <p:cNvSpPr/>
          <p:nvPr>
            <p:ph type="body" idx="4294967295"/>
          </p:nvPr>
        </p:nvSpPr>
        <p:spPr>
          <a:xfrm>
            <a:off x="684212" y="404812"/>
            <a:ext cx="8135938" cy="5727700"/>
          </a:xfrm>
          <a:prstGeom prst="rect">
            <a:avLst/>
          </a:prstGeom>
          <a:noFill/>
          <a:ln>
            <a:miter lim="800000"/>
          </a:ln>
        </p:spPr>
        <p:txBody>
          <a:bodyPr/>
          <a:lstStyle>
            <a:lvl1pPr marL="342900" indent="-342900" algn="l" defTabSz="914400" rtl="0" eaLnBrk="1" fontAlgn="base" hangingPunct="1">
              <a:lnSpc>
                <a:spcPct val="100000"/>
              </a:lnSpc>
              <a:spcBef>
                <a:spcPct val="20000"/>
              </a:spcBef>
              <a:spcAft>
                <a:spcPct val="0"/>
              </a:spcAft>
              <a:buClr>
                <a:schemeClr val="folHlink"/>
              </a:buClr>
              <a:buSzPct val="60000"/>
              <a:buFont typeface="Wingdings" pitchFamily="2" charset="2"/>
              <a:buChar char="n"/>
              <a:defRPr kumimoji="0" lang="zh-CN" altLang="en-US" sz="3200" b="0" i="0" u="none" baseline="0">
                <a:solidFill>
                  <a:schemeClr val="tx1"/>
                </a:solidFill>
                <a:latin typeface="Tahoma" pitchFamily="34" charset="0"/>
                <a:ea typeface="楷体_GB2312" pitchFamily="49" charset="-122"/>
              </a:defRPr>
            </a:lvl1pPr>
            <a:lvl2pPr marL="742950" indent="-285750" algn="l" defTabSz="914400" rtl="0" eaLnBrk="1" fontAlgn="base" hangingPunct="1">
              <a:lnSpc>
                <a:spcPct val="100000"/>
              </a:lnSpc>
              <a:spcBef>
                <a:spcPct val="20000"/>
              </a:spcBef>
              <a:spcAft>
                <a:spcPct val="0"/>
              </a:spcAft>
              <a:buClr>
                <a:schemeClr val="hlink"/>
              </a:buClr>
              <a:buSzPct val="55000"/>
              <a:buFont typeface="Wingdings" pitchFamily="2" charset="2"/>
              <a:buChar char="n"/>
              <a:defRPr kumimoji="0" lang="zh-CN" altLang="en-US" sz="2800" b="0" i="0" u="none" baseline="0">
                <a:solidFill>
                  <a:schemeClr val="tx1"/>
                </a:solidFill>
                <a:latin typeface="Tahoma" pitchFamily="34" charset="0"/>
                <a:ea typeface="楷体_GB2312" pitchFamily="49" charset="-122"/>
              </a:defRPr>
            </a:lvl2pPr>
            <a:lvl3pPr marL="1143000" indent="-228600" algn="l" defTabSz="914400" rtl="0" eaLnBrk="1" fontAlgn="base" hangingPunct="1">
              <a:lnSpc>
                <a:spcPct val="100000"/>
              </a:lnSpc>
              <a:spcBef>
                <a:spcPct val="20000"/>
              </a:spcBef>
              <a:spcAft>
                <a:spcPct val="0"/>
              </a:spcAft>
              <a:buClr>
                <a:schemeClr val="folHlink"/>
              </a:buClr>
              <a:buSzPct val="50000"/>
              <a:buFont typeface="Wingdings" pitchFamily="2" charset="2"/>
              <a:buChar char="n"/>
              <a:defRPr kumimoji="0" lang="zh-CN" altLang="en-US" sz="2400" b="0" i="0" u="none" baseline="0">
                <a:solidFill>
                  <a:schemeClr val="tx1"/>
                </a:solidFill>
                <a:latin typeface="Tahoma" pitchFamily="34" charset="0"/>
                <a:ea typeface="楷体_GB2312" pitchFamily="49" charset="-122"/>
              </a:defRPr>
            </a:lvl3pPr>
            <a:lvl4pPr marL="1600200" indent="-228600" algn="l" defTabSz="914400" rtl="0" eaLnBrk="1" fontAlgn="base" hangingPunct="1">
              <a:lnSpc>
                <a:spcPct val="100000"/>
              </a:lnSpc>
              <a:spcBef>
                <a:spcPct val="20000"/>
              </a:spcBef>
              <a:spcAft>
                <a:spcPct val="0"/>
              </a:spcAft>
              <a:buClr>
                <a:schemeClr val="accent2"/>
              </a:buClr>
              <a:buSzPct val="55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4pPr>
            <a:lvl5pPr marL="2057400" indent="-228600" algn="l" defTabSz="914400" rtl="0" eaLnBrk="1" fontAlgn="base" hangingPunct="1">
              <a:lnSpc>
                <a:spcPct val="100000"/>
              </a:lnSpc>
              <a:spcBef>
                <a:spcPct val="20000"/>
              </a:spcBef>
              <a:spcAft>
                <a:spcPct val="0"/>
              </a:spcAft>
              <a:buClr>
                <a:schemeClr val="accent1"/>
              </a:buClr>
              <a:buSzPct val="50000"/>
              <a:buFont typeface="Wingdings" pitchFamily="2" charset="2"/>
              <a:buChar char="n"/>
              <a:defRPr kumimoji="0" lang="zh-CN" altLang="en-US" sz="2000" b="0" i="0" u="none" baseline="0">
                <a:solidFill>
                  <a:schemeClr val="tx1"/>
                </a:solidFill>
                <a:latin typeface="Tahoma" pitchFamily="34" charset="0"/>
                <a:ea typeface="楷体_GB2312" pitchFamily="49" charset="-122"/>
              </a:defRPr>
            </a:lvl5pPr>
          </a:lstStyle>
          <a:p>
            <a:pPr lvl="0" algn="ctr">
              <a:buNone/>
            </a:pPr>
            <a:r>
              <a:rPr sz="4800"/>
              <a:t>   </a:t>
            </a:r>
            <a:r>
              <a:rPr sz="5400" b="1"/>
              <a:t>3.明晰知识结构（structure）：</a:t>
            </a:r>
          </a:p>
          <a:p>
            <a:pPr lvl="0">
              <a:buNone/>
            </a:pPr>
            <a:r>
              <a:rPr sz="4800"/>
              <a:t>        教学中应提供或勉励学习者回想相应知识结构作为新知识组织架构</a:t>
            </a:r>
            <a:endParaRPr sz="4800" b="1"/>
          </a:p>
          <a:p>
            <a:pPr lvl="0">
              <a:buNone/>
            </a:pPr>
            <a:endParaRPr sz="4800" b="1"/>
          </a:p>
        </p:txBody>
      </p:sp>
      <p:sp>
        <p:nvSpPr>
          <p:cNvPr id="137219" name="Date Placeholder 3"/>
          <p:cNvSpPr>
            <a:spLocks noGrp="1"/>
          </p:cNvSpPr>
          <p:nvPr>
            <p:ph type="dt" sz="half" idx="2"/>
          </p:nvPr>
        </p:nvSpPr>
        <p:spPr/>
        <p:txBody>
          <a:bodyPr/>
          <a:lstStyle/>
          <a:p>
            <a:pPr lvl="0"/>
            <a:endParaRPr sz="1400">
              <a:latin typeface="Tahoma" pitchFamily="34" charset="0"/>
            </a:endParaRPr>
          </a:p>
        </p:txBody>
      </p:sp>
      <p:sp>
        <p:nvSpPr>
          <p:cNvPr id="137220" name="Footer Placeholder 4"/>
          <p:cNvSpPr>
            <a:spLocks noGrp="1"/>
          </p:cNvSpPr>
          <p:nvPr>
            <p:ph type="ftr" sz="quarter" idx="3"/>
          </p:nvPr>
        </p:nvSpPr>
        <p:spPr/>
        <p:txBody>
          <a:bodyPr/>
          <a:lstStyle/>
          <a:p>
            <a:pPr lvl="0" algn="ctr"/>
            <a:fld id="{551A9092-BD7A-4156-B94C-34ADE325415E}" type="footer">
              <a:rPr sz="1400">
                <a:latin typeface="Tahoma" pitchFamily="34" charset="0"/>
              </a:rPr>
              <a:t/>
            </a:fld>
            <a:endParaRPr sz="1400">
              <a:latin typeface="Tahoma" pitchFamily="34" charset="0"/>
            </a:endParaRPr>
          </a:p>
        </p:txBody>
      </p:sp>
      <p:sp>
        <p:nvSpPr>
          <p:cNvPr id="137221" name="TextBox 137220"/>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第48页</a:t>
            </a:r>
          </a:p>
        </p:txBody>
      </p:sp>
      <p:sp>
        <p:nvSpPr>
          <p:cNvPr id="137222" name="TextBox 137221"/>
          <p:cNvSpPr txBox="1"/>
          <p:nvPr/>
        </p:nvSpPr>
        <p:spPr>
          <a:xfrm>
            <a:off x="8064000" y="6498000"/>
            <a:ext cx="720000" cy="108000"/>
          </a:xfrm>
          <a:prstGeom prst="rect">
            <a:avLst/>
          </a:prstGeom>
          <a:noFill/>
        </p:spPr>
        <p:txBody>
          <a:bodyPr wrap="none">
            <a:spAutoFit/>
          </a:bodyPr>
          <a:lstStyle>
            <a:defPPr algn="l" rtl="0" eaLnBrk="1" hangingPunct="1">
              <a:defRPr kumimoji="0" lang="zh-CN" altLang="en-US"/>
            </a:defPPr>
            <a:lvl1pPr marL="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sz="1800" b="0" i="0" u="none" baseline="0">
                <a:solidFill>
                  <a:schemeClr val="tx1"/>
                </a:solidFill>
                <a:latin typeface="Arial" pitchFamily="34" charset="0"/>
                <a:ea typeface="宋体" pitchFamily="2" charset="-122"/>
              </a:defRPr>
            </a:lvl5pPr>
          </a:lstStyle>
          <a:p>
            <a:pPr>
              <a:defRPr sz="1005"/>
            </a:pPr>
            <a:r>
              <a:t>第48页</a:t>
            </a:r>
          </a:p>
        </p:txBody>
      </p:sp>
    </p:spTree>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https://d.book118.com/068055126077006022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Profile">
  <a:themeElements>
    <a:clrScheme name="">
      <a:dk1>
        <a:srgbClr val="FFFFFF"/>
      </a:dk1>
      <a:lt1>
        <a:srgbClr val="000000"/>
      </a:lt1>
      <a:dk2>
        <a:srgbClr val="DDDDDD"/>
      </a:dk2>
      <a:lt2>
        <a:srgbClr val="000000"/>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800000"/>
        </a:dk1>
        <a:lt1>
          <a:srgbClr val="FFFFFF"/>
        </a:lt1>
        <a:dk2>
          <a:srgbClr val="A50021"/>
        </a:dk2>
        <a:lt2>
          <a:srgbClr val="FFFFFF"/>
        </a:lt2>
        <a:accent1>
          <a:srgbClr val="FF9900"/>
        </a:accent1>
        <a:accent2>
          <a:srgbClr val="FF3300"/>
        </a:accent2>
        <a:accent3>
          <a:srgbClr val="9BBB59"/>
        </a:accent3>
        <a:accent4>
          <a:srgbClr val="8064A2"/>
        </a:accent4>
        <a:accent5>
          <a:srgbClr val="4BACC6"/>
        </a:accent5>
        <a:accent6>
          <a:srgbClr val="F79646"/>
        </a:accent6>
        <a:hlink>
          <a:srgbClr val="FFFFCC"/>
        </a:hlink>
        <a:folHlink>
          <a:srgbClr val="FFCC99"/>
        </a:folHlink>
      </a:clrScheme>
    </a:extraClrScheme>
    <a:extraClrScheme>
      <a:clrScheme name="">
        <a:dk1>
          <a:srgbClr val="51072E"/>
        </a:dk1>
        <a:lt1>
          <a:srgbClr val="FFFFFF"/>
        </a:lt1>
        <a:dk2>
          <a:srgbClr val="3C001E"/>
        </a:dk2>
        <a:lt2>
          <a:srgbClr val="FFFFFF"/>
        </a:lt2>
        <a:accent1>
          <a:srgbClr val="89A38F"/>
        </a:accent1>
        <a:accent2>
          <a:srgbClr val="666699"/>
        </a:accent2>
        <a:accent3>
          <a:srgbClr val="9BBB59"/>
        </a:accent3>
        <a:accent4>
          <a:srgbClr val="8064A2"/>
        </a:accent4>
        <a:accent5>
          <a:srgbClr val="4BACC6"/>
        </a:accent5>
        <a:accent6>
          <a:srgbClr val="F79646"/>
        </a:accent6>
        <a:hlink>
          <a:srgbClr val="808000"/>
        </a:hlink>
        <a:folHlink>
          <a:srgbClr val="666633"/>
        </a:folHlink>
      </a:clrScheme>
    </a:extraClrScheme>
    <a:extraClrScheme>
      <a:clrScheme name="">
        <a:dk1>
          <a:srgbClr val="000000"/>
        </a:dk1>
        <a:lt1>
          <a:srgbClr val="FFFFFF"/>
        </a:lt1>
        <a:dk2>
          <a:srgbClr val="333333"/>
        </a:dk2>
        <a:lt2>
          <a:srgbClr val="FFFFFF"/>
        </a:lt2>
        <a:accent1>
          <a:srgbClr val="3399FF"/>
        </a:accent1>
        <a:accent2>
          <a:srgbClr val="CC0000"/>
        </a:accent2>
        <a:accent3>
          <a:srgbClr val="9BBB59"/>
        </a:accent3>
        <a:accent4>
          <a:srgbClr val="8064A2"/>
        </a:accent4>
        <a:accent5>
          <a:srgbClr val="4BACC6"/>
        </a:accent5>
        <a:accent6>
          <a:srgbClr val="F79646"/>
        </a:accent6>
        <a:hlink>
          <a:srgbClr val="666699"/>
        </a:hlink>
        <a:folHlink>
          <a:srgbClr val="6600CC"/>
        </a:folHlink>
      </a:clrScheme>
    </a:extraClrScheme>
    <a:extraClrScheme>
      <a:clrScheme name="">
        <a:dk1>
          <a:srgbClr val="330000"/>
        </a:dk1>
        <a:lt1>
          <a:srgbClr val="FFFFFF"/>
        </a:lt1>
        <a:dk2>
          <a:srgbClr val="4B3D1B"/>
        </a:dk2>
        <a:lt2>
          <a:srgbClr val="FFFFFF"/>
        </a:lt2>
        <a:accent1>
          <a:srgbClr val="CC9900"/>
        </a:accent1>
        <a:accent2>
          <a:srgbClr val="CC6600"/>
        </a:accent2>
        <a:accent3>
          <a:srgbClr val="9BBB59"/>
        </a:accent3>
        <a:accent4>
          <a:srgbClr val="8064A2"/>
        </a:accent4>
        <a:accent5>
          <a:srgbClr val="4BACC6"/>
        </a:accent5>
        <a:accent6>
          <a:srgbClr val="F79646"/>
        </a:accent6>
        <a:hlink>
          <a:srgbClr val="666699"/>
        </a:hlink>
        <a:folHlink>
          <a:srgbClr val="CCCC00"/>
        </a:folHlink>
      </a:clrScheme>
    </a:extraClrScheme>
    <a:extraClrScheme>
      <a:clrScheme name="">
        <a:dk1>
          <a:srgbClr val="003366"/>
        </a:dk1>
        <a:lt1>
          <a:srgbClr val="FFFFFF"/>
        </a:lt1>
        <a:dk2>
          <a:srgbClr val="006666"/>
        </a:dk2>
        <a:lt2>
          <a:srgbClr val="FFFFFF"/>
        </a:lt2>
        <a:accent1>
          <a:srgbClr val="0099CC"/>
        </a:accent1>
        <a:accent2>
          <a:srgbClr val="6666FF"/>
        </a:accent2>
        <a:accent3>
          <a:srgbClr val="9BBB59"/>
        </a:accent3>
        <a:accent4>
          <a:srgbClr val="8064A2"/>
        </a:accent4>
        <a:accent5>
          <a:srgbClr val="4BACC6"/>
        </a:accent5>
        <a:accent6>
          <a:srgbClr val="F79646"/>
        </a:accent6>
        <a:hlink>
          <a:srgbClr val="FFFFCC"/>
        </a:hlink>
        <a:folHlink>
          <a:srgbClr val="FFCC00"/>
        </a:folHlink>
      </a:clrScheme>
    </a:extraClrScheme>
    <a:extraClrScheme>
      <a:clrScheme name="">
        <a:dk1>
          <a:srgbClr val="006666"/>
        </a:dk1>
        <a:lt1>
          <a:srgbClr val="FFFFFF"/>
        </a:lt1>
        <a:dk2>
          <a:srgbClr val="003366"/>
        </a:dk2>
        <a:lt2>
          <a:srgbClr val="FFFFFF"/>
        </a:lt2>
        <a:accent1>
          <a:srgbClr val="6699FF"/>
        </a:accent1>
        <a:accent2>
          <a:srgbClr val="00CCFF"/>
        </a:accent2>
        <a:accent3>
          <a:srgbClr val="9BBB59"/>
        </a:accent3>
        <a:accent4>
          <a:srgbClr val="8064A2"/>
        </a:accent4>
        <a:accent5>
          <a:srgbClr val="4BACC6"/>
        </a:accent5>
        <a:accent6>
          <a:srgbClr val="F79646"/>
        </a:accent6>
        <a:hlink>
          <a:srgbClr val="FFFFCC"/>
        </a:hlink>
        <a:folHlink>
          <a:srgbClr val="33CCCC"/>
        </a:folHlink>
      </a:clrScheme>
    </a:extraClrScheme>
    <a:extraClrScheme>
      <a:clrScheme name="">
        <a:dk1>
          <a:srgbClr val="619CB1"/>
        </a:dk1>
        <a:lt1>
          <a:srgbClr val="000000"/>
        </a:lt1>
        <a:dk2>
          <a:srgbClr val="4E899E"/>
        </a:dk2>
        <a:lt2>
          <a:srgbClr val="FFFFFF"/>
        </a:lt2>
        <a:accent1>
          <a:srgbClr val="FFCC00"/>
        </a:accent1>
        <a:accent2>
          <a:srgbClr val="B6523E"/>
        </a:accent2>
        <a:accent3>
          <a:srgbClr val="9BBB59"/>
        </a:accent3>
        <a:accent4>
          <a:srgbClr val="8064A2"/>
        </a:accent4>
        <a:accent5>
          <a:srgbClr val="4BACC6"/>
        </a:accent5>
        <a:accent6>
          <a:srgbClr val="F79646"/>
        </a:accent6>
        <a:hlink>
          <a:srgbClr val="99CC00"/>
        </a:hlink>
        <a:folHlink>
          <a:srgbClr val="666699"/>
        </a:folHlink>
      </a:clrScheme>
    </a:extraClrScheme>
    <a:extraClrScheme>
      <a:clrScheme name="">
        <a:dk1>
          <a:srgbClr val="336600"/>
        </a:dk1>
        <a:lt1>
          <a:srgbClr val="FFFFFF"/>
        </a:lt1>
        <a:dk2>
          <a:srgbClr val="598600"/>
        </a:dk2>
        <a:lt2>
          <a:srgbClr val="FFFFFF"/>
        </a:lt2>
        <a:accent1>
          <a:srgbClr val="33CC33"/>
        </a:accent1>
        <a:accent2>
          <a:srgbClr val="99CC00"/>
        </a:accent2>
        <a:accent3>
          <a:srgbClr val="9BBB59"/>
        </a:accent3>
        <a:accent4>
          <a:srgbClr val="8064A2"/>
        </a:accent4>
        <a:accent5>
          <a:srgbClr val="4BACC6"/>
        </a:accent5>
        <a:accent6>
          <a:srgbClr val="F79646"/>
        </a:accent6>
        <a:hlink>
          <a:srgbClr val="FFCC00"/>
        </a:hlink>
        <a:folHlink>
          <a:srgbClr val="FFFF99"/>
        </a:folHlink>
      </a:clrScheme>
    </a:extraClrScheme>
    <a:extraClrScheme>
      <a:clrScheme name="">
        <a:dk1>
          <a:srgbClr val="FFFFFF"/>
        </a:dk1>
        <a:lt1>
          <a:srgbClr val="000000"/>
        </a:lt1>
        <a:dk2>
          <a:srgbClr val="DDDDDD"/>
        </a:dk2>
        <a:lt2>
          <a:srgbClr val="000000"/>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extraClrScheme>
  </a:extraClrSchemeLst>
</a:theme>
</file>

<file path=ppt/theme/theme3.xml><?xml version="1.0" encoding="utf-8"?>
<a:theme xmlns:r="http://schemas.openxmlformats.org/officeDocument/2006/relationships" xmlns:a="http://schemas.openxmlformats.org/drawingml/2006/main" name="Blends">
  <a:themeElements>
    <a:clrScheme name="">
      <a:dk1>
        <a:srgbClr val="FFFFFF"/>
      </a:dk1>
      <a:lt1>
        <a:srgbClr val="000000"/>
      </a:lt1>
      <a:dk2>
        <a:srgbClr val="1C1C1C"/>
      </a:dk2>
      <a:lt2>
        <a:srgbClr val="333399"/>
      </a:lt2>
      <a:accent1>
        <a:srgbClr val="00E4A8"/>
      </a:accent1>
      <a:accent2>
        <a:srgbClr val="FFCF01"/>
      </a:accent2>
      <a:accent3>
        <a:srgbClr val="9BBB59"/>
      </a:accent3>
      <a:accent4>
        <a:srgbClr val="8064A2"/>
      </a:accent4>
      <a:accent5>
        <a:srgbClr val="4BACC6"/>
      </a:accent5>
      <a:accent6>
        <a:srgbClr val="F79646"/>
      </a:accent6>
      <a:hlink>
        <a:srgbClr val="FF0000"/>
      </a:hlink>
      <a:folHlink>
        <a:srgbClr val="3333CC"/>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969696"/>
        </a:dk2>
        <a:lt2>
          <a:srgbClr val="DDDDDD"/>
        </a:lt2>
        <a:accent1>
          <a:srgbClr val="00E4A8"/>
        </a:accent1>
        <a:accent2>
          <a:srgbClr val="3333CC"/>
        </a:accent2>
        <a:accent3>
          <a:srgbClr val="9BBB59"/>
        </a:accent3>
        <a:accent4>
          <a:srgbClr val="8064A2"/>
        </a:accent4>
        <a:accent5>
          <a:srgbClr val="4BACC6"/>
        </a:accent5>
        <a:accent6>
          <a:srgbClr val="F79646"/>
        </a:accent6>
        <a:hlink>
          <a:srgbClr val="FF5050"/>
        </a:hlink>
        <a:folHlink>
          <a:srgbClr val="FFCF01"/>
        </a:folHlink>
      </a:clrScheme>
    </a:extraClrScheme>
    <a:extraClrScheme>
      <a:clrScheme name="">
        <a:dk1>
          <a:srgbClr val="FFFFFF"/>
        </a:dk1>
        <a:lt1>
          <a:srgbClr val="000000"/>
        </a:lt1>
        <a:dk2>
          <a:srgbClr val="1C1C1C"/>
        </a:dk2>
        <a:lt2>
          <a:srgbClr val="333399"/>
        </a:lt2>
        <a:accent1>
          <a:srgbClr val="00E4A8"/>
        </a:accent1>
        <a:accent2>
          <a:srgbClr val="FFCF01"/>
        </a:accent2>
        <a:accent3>
          <a:srgbClr val="9BBB59"/>
        </a:accent3>
        <a:accent4>
          <a:srgbClr val="8064A2"/>
        </a:accent4>
        <a:accent5>
          <a:srgbClr val="4BACC6"/>
        </a:accent5>
        <a:accent6>
          <a:srgbClr val="F79646"/>
        </a:accent6>
        <a:hlink>
          <a:srgbClr val="FF0000"/>
        </a:hlink>
        <a:folHlink>
          <a:srgbClr val="3333CC"/>
        </a:folHlink>
      </a:clrScheme>
    </a:extraClrScheme>
    <a:extraClrScheme>
      <a:clrScheme name="">
        <a:dk1>
          <a:srgbClr val="FFFFFF"/>
        </a:dk1>
        <a:lt1>
          <a:srgbClr val="000000"/>
        </a:lt1>
        <a:dk2>
          <a:srgbClr val="5F5F5F"/>
        </a:dk2>
        <a:lt2>
          <a:srgbClr val="000000"/>
        </a:lt2>
        <a:accent1>
          <a:srgbClr val="EAEAEA"/>
        </a:accent1>
        <a:accent2>
          <a:srgbClr val="808080"/>
        </a:accent2>
        <a:accent3>
          <a:srgbClr val="9BBB59"/>
        </a:accent3>
        <a:accent4>
          <a:srgbClr val="8064A2"/>
        </a:accent4>
        <a:accent5>
          <a:srgbClr val="4BACC6"/>
        </a:accent5>
        <a:accent6>
          <a:srgbClr val="F79646"/>
        </a:accent6>
        <a:hlink>
          <a:srgbClr val="4D4D4D"/>
        </a:hlink>
        <a:folHlink>
          <a:srgbClr val="C0C0C0"/>
        </a:folHlink>
      </a:clrScheme>
    </a:extraClrScheme>
    <a:extraClrScheme>
      <a:clrScheme name="">
        <a:dk1>
          <a:srgbClr val="0000CC"/>
        </a:dk1>
        <a:lt1>
          <a:srgbClr val="FFFFFF"/>
        </a:lt1>
        <a:dk2>
          <a:srgbClr val="000094"/>
        </a:dk2>
        <a:lt2>
          <a:srgbClr val="FFFFCC"/>
        </a:lt2>
        <a:accent1>
          <a:srgbClr val="3193FF"/>
        </a:accent1>
        <a:accent2>
          <a:srgbClr val="9900FF"/>
        </a:accent2>
        <a:accent3>
          <a:srgbClr val="9BBB59"/>
        </a:accent3>
        <a:accent4>
          <a:srgbClr val="8064A2"/>
        </a:accent4>
        <a:accent5>
          <a:srgbClr val="4BACC6"/>
        </a:accent5>
        <a:accent6>
          <a:srgbClr val="F79646"/>
        </a:accent6>
        <a:hlink>
          <a:srgbClr val="FF3399"/>
        </a:hlink>
        <a:folHlink>
          <a:srgbClr val="FFCC00"/>
        </a:folHlink>
      </a:clrScheme>
    </a:extraClrScheme>
    <a:extraClrScheme>
      <a:clrScheme name="">
        <a:dk1>
          <a:srgbClr val="FFFFFF"/>
        </a:dk1>
        <a:lt1>
          <a:srgbClr val="000000"/>
        </a:lt1>
        <a:dk2>
          <a:srgbClr val="333333"/>
        </a:dk2>
        <a:lt2>
          <a:srgbClr val="000066"/>
        </a:lt2>
        <a:accent1>
          <a:srgbClr val="C4709A"/>
        </a:accent1>
        <a:accent2>
          <a:srgbClr val="4B4EB5"/>
        </a:accent2>
        <a:accent3>
          <a:srgbClr val="9BBB59"/>
        </a:accent3>
        <a:accent4>
          <a:srgbClr val="8064A2"/>
        </a:accent4>
        <a:accent5>
          <a:srgbClr val="4BACC6"/>
        </a:accent5>
        <a:accent6>
          <a:srgbClr val="F79646"/>
        </a:accent6>
        <a:hlink>
          <a:srgbClr val="C481CF"/>
        </a:hlink>
        <a:folHlink>
          <a:srgbClr val="76B749"/>
        </a:folHlink>
      </a:clrScheme>
    </a:extraClrScheme>
    <a:extraClrScheme>
      <a:clrScheme name="">
        <a:dk1>
          <a:srgbClr val="FFFFFF"/>
        </a:dk1>
        <a:lt1>
          <a:srgbClr val="000000"/>
        </a:lt1>
        <a:dk2>
          <a:srgbClr val="969696"/>
        </a:dk2>
        <a:lt2>
          <a:srgbClr val="6A4076"/>
        </a:lt2>
        <a:accent1>
          <a:srgbClr val="DBA9C2"/>
        </a:accent1>
        <a:accent2>
          <a:srgbClr val="E1BF91"/>
        </a:accent2>
        <a:accent3>
          <a:srgbClr val="9BBB59"/>
        </a:accent3>
        <a:accent4>
          <a:srgbClr val="8064A2"/>
        </a:accent4>
        <a:accent5>
          <a:srgbClr val="4BACC6"/>
        </a:accent5>
        <a:accent6>
          <a:srgbClr val="F79646"/>
        </a:accent6>
        <a:hlink>
          <a:srgbClr val="B3CE82"/>
        </a:hlink>
        <a:folHlink>
          <a:srgbClr val="B8AD48"/>
        </a:folHlink>
      </a:clrScheme>
    </a:extraClrScheme>
    <a:extraClrScheme>
      <a:clrScheme name="">
        <a:dk1>
          <a:srgbClr val="FFFFFF"/>
        </a:dk1>
        <a:lt1>
          <a:srgbClr val="000000"/>
        </a:lt1>
        <a:dk2>
          <a:srgbClr val="808080"/>
        </a:dk2>
        <a:lt2>
          <a:srgbClr val="515F7B"/>
        </a:lt2>
        <a:accent1>
          <a:srgbClr val="9FCAD3"/>
        </a:accent1>
        <a:accent2>
          <a:srgbClr val="C0C0C0"/>
        </a:accent2>
        <a:accent3>
          <a:srgbClr val="9BBB59"/>
        </a:accent3>
        <a:accent4>
          <a:srgbClr val="8064A2"/>
        </a:accent4>
        <a:accent5>
          <a:srgbClr val="4BACC6"/>
        </a:accent5>
        <a:accent6>
          <a:srgbClr val="F79646"/>
        </a:accent6>
        <a:hlink>
          <a:srgbClr val="91AFBF"/>
        </a:hlink>
        <a:folHlink>
          <a:srgbClr val="ECEAAC"/>
        </a:folHlink>
      </a:clrScheme>
    </a:extraClrScheme>
  </a:extraClrSchemeLst>
</a:theme>
</file>

<file path=ppt/theme/theme4.xml><?xml version="1.0" encoding="utf-8"?>
<a:theme xmlns:r="http://schemas.openxmlformats.org/officeDocument/2006/relationships" xmlns:a="http://schemas.openxmlformats.org/drawingml/2006/main" name="1_Profile">
  <a:themeElements>
    <a:clrScheme name="">
      <a:dk1>
        <a:srgbClr val="FFFFFF"/>
      </a:dk1>
      <a:lt1>
        <a:srgbClr val="000000"/>
      </a:lt1>
      <a:dk2>
        <a:srgbClr val="DDDDDD"/>
      </a:dk2>
      <a:lt2>
        <a:srgbClr val="000000"/>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800000"/>
        </a:dk1>
        <a:lt1>
          <a:srgbClr val="FFFFFF"/>
        </a:lt1>
        <a:dk2>
          <a:srgbClr val="A50021"/>
        </a:dk2>
        <a:lt2>
          <a:srgbClr val="FFFFFF"/>
        </a:lt2>
        <a:accent1>
          <a:srgbClr val="FF9900"/>
        </a:accent1>
        <a:accent2>
          <a:srgbClr val="FF3300"/>
        </a:accent2>
        <a:accent3>
          <a:srgbClr val="9BBB59"/>
        </a:accent3>
        <a:accent4>
          <a:srgbClr val="8064A2"/>
        </a:accent4>
        <a:accent5>
          <a:srgbClr val="4BACC6"/>
        </a:accent5>
        <a:accent6>
          <a:srgbClr val="F79646"/>
        </a:accent6>
        <a:hlink>
          <a:srgbClr val="FFFFCC"/>
        </a:hlink>
        <a:folHlink>
          <a:srgbClr val="FFCC99"/>
        </a:folHlink>
      </a:clrScheme>
    </a:extraClrScheme>
    <a:extraClrScheme>
      <a:clrScheme name="">
        <a:dk1>
          <a:srgbClr val="51072E"/>
        </a:dk1>
        <a:lt1>
          <a:srgbClr val="FFFFFF"/>
        </a:lt1>
        <a:dk2>
          <a:srgbClr val="3C001E"/>
        </a:dk2>
        <a:lt2>
          <a:srgbClr val="FFFFFF"/>
        </a:lt2>
        <a:accent1>
          <a:srgbClr val="89A38F"/>
        </a:accent1>
        <a:accent2>
          <a:srgbClr val="666699"/>
        </a:accent2>
        <a:accent3>
          <a:srgbClr val="9BBB59"/>
        </a:accent3>
        <a:accent4>
          <a:srgbClr val="8064A2"/>
        </a:accent4>
        <a:accent5>
          <a:srgbClr val="4BACC6"/>
        </a:accent5>
        <a:accent6>
          <a:srgbClr val="F79646"/>
        </a:accent6>
        <a:hlink>
          <a:srgbClr val="808000"/>
        </a:hlink>
        <a:folHlink>
          <a:srgbClr val="666633"/>
        </a:folHlink>
      </a:clrScheme>
    </a:extraClrScheme>
    <a:extraClrScheme>
      <a:clrScheme name="">
        <a:dk1>
          <a:srgbClr val="000000"/>
        </a:dk1>
        <a:lt1>
          <a:srgbClr val="FFFFFF"/>
        </a:lt1>
        <a:dk2>
          <a:srgbClr val="333333"/>
        </a:dk2>
        <a:lt2>
          <a:srgbClr val="FFFFFF"/>
        </a:lt2>
        <a:accent1>
          <a:srgbClr val="3399FF"/>
        </a:accent1>
        <a:accent2>
          <a:srgbClr val="CC0000"/>
        </a:accent2>
        <a:accent3>
          <a:srgbClr val="9BBB59"/>
        </a:accent3>
        <a:accent4>
          <a:srgbClr val="8064A2"/>
        </a:accent4>
        <a:accent5>
          <a:srgbClr val="4BACC6"/>
        </a:accent5>
        <a:accent6>
          <a:srgbClr val="F79646"/>
        </a:accent6>
        <a:hlink>
          <a:srgbClr val="666699"/>
        </a:hlink>
        <a:folHlink>
          <a:srgbClr val="6600CC"/>
        </a:folHlink>
      </a:clrScheme>
    </a:extraClrScheme>
    <a:extraClrScheme>
      <a:clrScheme name="">
        <a:dk1>
          <a:srgbClr val="330000"/>
        </a:dk1>
        <a:lt1>
          <a:srgbClr val="FFFFFF"/>
        </a:lt1>
        <a:dk2>
          <a:srgbClr val="4B3D1B"/>
        </a:dk2>
        <a:lt2>
          <a:srgbClr val="FFFFFF"/>
        </a:lt2>
        <a:accent1>
          <a:srgbClr val="CC9900"/>
        </a:accent1>
        <a:accent2>
          <a:srgbClr val="CC6600"/>
        </a:accent2>
        <a:accent3>
          <a:srgbClr val="9BBB59"/>
        </a:accent3>
        <a:accent4>
          <a:srgbClr val="8064A2"/>
        </a:accent4>
        <a:accent5>
          <a:srgbClr val="4BACC6"/>
        </a:accent5>
        <a:accent6>
          <a:srgbClr val="F79646"/>
        </a:accent6>
        <a:hlink>
          <a:srgbClr val="666699"/>
        </a:hlink>
        <a:folHlink>
          <a:srgbClr val="CCCC00"/>
        </a:folHlink>
      </a:clrScheme>
    </a:extraClrScheme>
    <a:extraClrScheme>
      <a:clrScheme name="">
        <a:dk1>
          <a:srgbClr val="003366"/>
        </a:dk1>
        <a:lt1>
          <a:srgbClr val="FFFFFF"/>
        </a:lt1>
        <a:dk2>
          <a:srgbClr val="006666"/>
        </a:dk2>
        <a:lt2>
          <a:srgbClr val="FFFFFF"/>
        </a:lt2>
        <a:accent1>
          <a:srgbClr val="0099CC"/>
        </a:accent1>
        <a:accent2>
          <a:srgbClr val="6666FF"/>
        </a:accent2>
        <a:accent3>
          <a:srgbClr val="9BBB59"/>
        </a:accent3>
        <a:accent4>
          <a:srgbClr val="8064A2"/>
        </a:accent4>
        <a:accent5>
          <a:srgbClr val="4BACC6"/>
        </a:accent5>
        <a:accent6>
          <a:srgbClr val="F79646"/>
        </a:accent6>
        <a:hlink>
          <a:srgbClr val="FFFFCC"/>
        </a:hlink>
        <a:folHlink>
          <a:srgbClr val="FFCC00"/>
        </a:folHlink>
      </a:clrScheme>
    </a:extraClrScheme>
    <a:extraClrScheme>
      <a:clrScheme name="">
        <a:dk1>
          <a:srgbClr val="006666"/>
        </a:dk1>
        <a:lt1>
          <a:srgbClr val="FFFFFF"/>
        </a:lt1>
        <a:dk2>
          <a:srgbClr val="003366"/>
        </a:dk2>
        <a:lt2>
          <a:srgbClr val="FFFFFF"/>
        </a:lt2>
        <a:accent1>
          <a:srgbClr val="6699FF"/>
        </a:accent1>
        <a:accent2>
          <a:srgbClr val="00CCFF"/>
        </a:accent2>
        <a:accent3>
          <a:srgbClr val="9BBB59"/>
        </a:accent3>
        <a:accent4>
          <a:srgbClr val="8064A2"/>
        </a:accent4>
        <a:accent5>
          <a:srgbClr val="4BACC6"/>
        </a:accent5>
        <a:accent6>
          <a:srgbClr val="F79646"/>
        </a:accent6>
        <a:hlink>
          <a:srgbClr val="FFFFCC"/>
        </a:hlink>
        <a:folHlink>
          <a:srgbClr val="33CCCC"/>
        </a:folHlink>
      </a:clrScheme>
    </a:extraClrScheme>
    <a:extraClrScheme>
      <a:clrScheme name="">
        <a:dk1>
          <a:srgbClr val="619CB1"/>
        </a:dk1>
        <a:lt1>
          <a:srgbClr val="000000"/>
        </a:lt1>
        <a:dk2>
          <a:srgbClr val="4E899E"/>
        </a:dk2>
        <a:lt2>
          <a:srgbClr val="FFFFFF"/>
        </a:lt2>
        <a:accent1>
          <a:srgbClr val="FFCC00"/>
        </a:accent1>
        <a:accent2>
          <a:srgbClr val="B6523E"/>
        </a:accent2>
        <a:accent3>
          <a:srgbClr val="9BBB59"/>
        </a:accent3>
        <a:accent4>
          <a:srgbClr val="8064A2"/>
        </a:accent4>
        <a:accent5>
          <a:srgbClr val="4BACC6"/>
        </a:accent5>
        <a:accent6>
          <a:srgbClr val="F79646"/>
        </a:accent6>
        <a:hlink>
          <a:srgbClr val="99CC00"/>
        </a:hlink>
        <a:folHlink>
          <a:srgbClr val="666699"/>
        </a:folHlink>
      </a:clrScheme>
    </a:extraClrScheme>
    <a:extraClrScheme>
      <a:clrScheme name="">
        <a:dk1>
          <a:srgbClr val="336600"/>
        </a:dk1>
        <a:lt1>
          <a:srgbClr val="FFFFFF"/>
        </a:lt1>
        <a:dk2>
          <a:srgbClr val="598600"/>
        </a:dk2>
        <a:lt2>
          <a:srgbClr val="FFFFFF"/>
        </a:lt2>
        <a:accent1>
          <a:srgbClr val="33CC33"/>
        </a:accent1>
        <a:accent2>
          <a:srgbClr val="99CC00"/>
        </a:accent2>
        <a:accent3>
          <a:srgbClr val="9BBB59"/>
        </a:accent3>
        <a:accent4>
          <a:srgbClr val="8064A2"/>
        </a:accent4>
        <a:accent5>
          <a:srgbClr val="4BACC6"/>
        </a:accent5>
        <a:accent6>
          <a:srgbClr val="F79646"/>
        </a:accent6>
        <a:hlink>
          <a:srgbClr val="FFCC00"/>
        </a:hlink>
        <a:folHlink>
          <a:srgbClr val="FFFF99"/>
        </a:folHlink>
      </a:clrScheme>
    </a:extraClrScheme>
    <a:extraClrScheme>
      <a:clrScheme name="">
        <a:dk1>
          <a:srgbClr val="FFFFFF"/>
        </a:dk1>
        <a:lt1>
          <a:srgbClr val="000000"/>
        </a:lt1>
        <a:dk2>
          <a:srgbClr val="DDDDDD"/>
        </a:dk2>
        <a:lt2>
          <a:srgbClr val="000000"/>
        </a:lt2>
        <a:accent1>
          <a:srgbClr val="A3B2C1"/>
        </a:accent1>
        <a:accent2>
          <a:srgbClr val="CC0000"/>
        </a:accent2>
        <a:accent3>
          <a:srgbClr val="9BBB59"/>
        </a:accent3>
        <a:accent4>
          <a:srgbClr val="8064A2"/>
        </a:accent4>
        <a:accent5>
          <a:srgbClr val="4BACC6"/>
        </a:accent5>
        <a:accent6>
          <a:srgbClr val="F79646"/>
        </a:accent6>
        <a:hlink>
          <a:srgbClr val="336699"/>
        </a:hlink>
        <a:folHlink>
          <a:srgbClr val="003366"/>
        </a:folHlink>
      </a:clrScheme>
    </a:extraClrScheme>
  </a:extraClrSchemeLst>
</a:theme>
</file>

<file path=ppt/theme/theme5.xml><?xml version="1.0" encoding="utf-8"?>
<a:theme xmlns:r="http://schemas.openxmlformats.org/officeDocument/2006/relationships" xmlns:a="http://schemas.openxmlformats.org/drawingml/2006/main" name="Office Theme">
  <a:themeElements>
    <a:clrScheme name="Office">
      <a:dk1>
        <a:srgbClr val="FFFFFF"/>
      </a:dk1>
      <a:lt1>
        <a:srgbClr val="000000"/>
      </a:lt1>
      <a:dk2>
        <a:srgbClr val="808080"/>
      </a:dk2>
      <a:lt2>
        <a:srgbClr val="00000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Arial">
      <a:majorFont>
        <a:latin typeface="Arial"/>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276</Paragraphs>
  <Slides>49</Slides>
  <Notes>48</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49</vt:i4>
      </vt:variant>
    </vt:vector>
  </HeadingPairs>
  <TitlesOfParts>
    <vt:vector baseType="lpstr" size="60">
      <vt:lpstr>Arial</vt:lpstr>
      <vt:lpstr>Calibri</vt:lpstr>
      <vt:lpstr>Verdana</vt:lpstr>
      <vt:lpstr>宋体</vt:lpstr>
      <vt:lpstr>Wingdings</vt:lpstr>
      <vt:lpstr>楷体_GB2312</vt:lpstr>
      <vt:lpstr>Times New Roman</vt:lpstr>
      <vt:lpstr>Tahoma</vt:lpstr>
      <vt:lpstr>华文行楷</vt:lpstr>
      <vt:lpstr>黑体</vt:lpstr>
      <vt:lpstr>Office Theme</vt:lpstr>
      <vt:lpstr>自主学习详细教学指导模式</vt:lpstr>
      <vt:lpstr> </vt:lpstr>
      <vt:lpstr>自我调整策略开发模式</vt:lpstr>
      <vt:lpstr>自我调整策略开发模式</vt:lpstr>
      <vt:lpstr>自我调整策略开发模式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自主学习循环模式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2024-08-28T19:05:41.576</cp:lastPrinted>
  <dcterms:created xsi:type="dcterms:W3CDTF">2024-08-28T11:05:41Z</dcterms:created>
  <dcterms:modified xsi:type="dcterms:W3CDTF">2024-08-28T11:05:43Z</dcterms:modified>
</cp:coreProperties>
</file>