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4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38113" y="766763"/>
            <a:ext cx="6823075" cy="3838575"/>
          </a:xfrm>
        </p:spPr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F41C2-38B3-405E-9E48-A22D78A25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68803-F886-40F1-93DD-2DD3EAE02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963B9-5232-4707-8B57-8A4E21D61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4417F-8C55-4083-BD70-3A96BDCB1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BF24D-9AE7-438D-A696-5A23C935C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ECB6D0-5236-4D7E-92A0-F0147D3CE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774DB-2D91-4044-B61E-535017B60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5D067-D004-4962-8F3E-35CBC7FD9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849A8-511C-4319-BB3E-63E0BC388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6CD41-D5FB-47EF-B6FF-29F8674D7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BCECE-1A86-4AD3-AEFC-EA9E02410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>2023/12/16</a:t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65" r:id="rId2"/>
    <p:sldLayoutId id="2147486566" r:id="rId3"/>
    <p:sldLayoutId id="2147486567" r:id="rId4"/>
    <p:sldLayoutId id="2147486568" r:id="rId5"/>
    <p:sldLayoutId id="2147486569" r:id="rId6"/>
    <p:sldLayoutId id="2147486570" r:id="rId7"/>
    <p:sldLayoutId id="2147486571" r:id="rId8"/>
    <p:sldLayoutId id="2147486572" r:id="rId9"/>
    <p:sldLayoutId id="2147486573" r:id="rId10"/>
    <p:sldLayoutId id="214748657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22" Type="http://schemas.openxmlformats.org/officeDocument/2006/relationships/tags" Target="../tags/tag234.xml" /><Relationship Id="rId23" Type="http://schemas.openxmlformats.org/officeDocument/2006/relationships/tags" Target="../tags/tag235.xml" /><Relationship Id="rId24" Type="http://schemas.openxmlformats.org/officeDocument/2006/relationships/tags" Target="../tags/tag236.xml" /><Relationship Id="rId25" Type="http://schemas.openxmlformats.org/officeDocument/2006/relationships/tags" Target="../tags/tag237.xml" /><Relationship Id="rId26" Type="http://schemas.openxmlformats.org/officeDocument/2006/relationships/tags" Target="../tags/tag238.xml" /><Relationship Id="rId27" Type="http://schemas.openxmlformats.org/officeDocument/2006/relationships/tags" Target="../tags/tag239.xml" /><Relationship Id="rId28" Type="http://schemas.openxmlformats.org/officeDocument/2006/relationships/tags" Target="../tags/tag240.xml" /><Relationship Id="rId29" Type="http://schemas.openxmlformats.org/officeDocument/2006/relationships/tags" Target="../tags/tag241.xml" /><Relationship Id="rId3" Type="http://schemas.openxmlformats.org/officeDocument/2006/relationships/tags" Target="../tags/tag215.xml" /><Relationship Id="rId30" Type="http://schemas.openxmlformats.org/officeDocument/2006/relationships/tags" Target="../tags/tag242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5513012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快拼房构件项目商业计划书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项目背景与市场分析</a:t>
            </a: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产品与服务</a:t>
            </a: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营销策略与销售渠道</a:t>
            </a: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团队组成与运营管理</a:t>
            </a: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财务预测与投资回报</a:t>
            </a: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项目背景与市场分析</a:t>
            </a:r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项目背景介绍</a:t>
            </a:r>
          </a:p>
        </p:txBody>
      </p:sp>
      <p:sp>
        <p:nvSpPr>
          <p:cNvPr id="104890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竞争环境与机会</a:t>
            </a:r>
          </a:p>
        </p:txBody>
      </p:sp>
      <p:sp>
        <p:nvSpPr>
          <p:cNvPr id="104891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政策法规与支持</a:t>
            </a:r>
          </a:p>
        </p:txBody>
      </p:sp>
      <p:sp>
        <p:nvSpPr>
          <p:cNvPr id="104892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市场需求与趋势</a:t>
            </a:r>
          </a:p>
        </p:txBody>
      </p:sp>
      <p:sp>
        <p:nvSpPr>
          <p:cNvPr id="104892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快拼房构件项目背景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</a:p>
        </p:txBody>
      </p:sp>
      <p:sp>
        <p:nvSpPr>
          <p:cNvPr id="104896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快拼房构件市场的现状和趋势</a:t>
            </a:r>
          </a:p>
        </p:txBody>
      </p:sp>
      <p:sp>
        <p:nvSpPr>
          <p:cNvPr id="104897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目标客户群体及需求特点</a:t>
            </a:r>
          </a:p>
        </p:txBody>
      </p:sp>
      <p:sp>
        <p:nvSpPr>
          <p:cNvPr id="104897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竞争对手分析</a:t>
            </a:r>
          </a:p>
        </p:txBody>
      </p:sp>
      <p:sp>
        <p:nvSpPr>
          <p:cNvPr id="104898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市场机会和挑战分析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</a:p>
        </p:txBody>
      </p:sp>
      <p:sp>
        <p:nvSpPr>
          <p:cNvPr id="10490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快拼房构件行业概述</a:t>
            </a: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竞争格局与主要参与者</a:t>
            </a:r>
          </a:p>
        </p:txBody>
      </p:sp>
      <p:sp>
        <p:nvSpPr>
          <p:cNvPr id="10490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行业发展趋势与未来预测</a:t>
            </a: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市场规模与增长趋势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产品与服务</a:t>
            </a:r>
          </a:p>
        </p:txBody>
      </p:sp>
      <p:sp>
        <p:nvSpPr>
          <p:cNvPr id="104909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产品介绍</a:t>
            </a:r>
          </a:p>
        </p:txBody>
      </p:sp>
      <p:sp>
        <p:nvSpPr>
          <p:cNvPr id="104915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产品名称：快拼房构件</a:t>
            </a:r>
          </a:p>
        </p:txBody>
      </p:sp>
      <p:sp>
        <p:nvSpPr>
          <p:cNvPr id="104918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适用范围：适用于住宅、商业、工业等领域</a:t>
            </a:r>
          </a:p>
        </p:txBody>
      </p:sp>
      <p:sp>
        <p:nvSpPr>
          <p:cNvPr id="104919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产品优势：提高建筑效率，降低成本，满足个性化需求</a:t>
            </a:r>
          </a:p>
        </p:txBody>
      </p:sp>
      <p:sp>
        <p:nvSpPr>
          <p:cNvPr id="104919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产品特点：快速、高效、环保、耐用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服务内容</a:t>
            </a:r>
          </a:p>
        </p:txBody>
      </p:sp>
      <p:sp>
        <p:nvSpPr>
          <p:cNvPr id="10492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3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提供快拼房构件的设计、生产和安装服务</a:t>
            </a:r>
          </a:p>
        </p:txBody>
      </p:sp>
      <p:sp>
        <p:nvSpPr>
          <p:cNvPr id="10492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提供定制化的快拼房构件解决方案</a:t>
            </a:r>
          </a:p>
        </p:txBody>
      </p:sp>
      <p:sp>
        <p:nvSpPr>
          <p:cNvPr id="10492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提供专业的技术支持和售后服务</a:t>
            </a:r>
          </a:p>
        </p:txBody>
      </p:sp>
      <p:sp>
        <p:nvSpPr>
          <p:cNvPr id="104924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提供快速响应和灵活的交付方式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竞争优势</a:t>
            </a:r>
          </a:p>
        </p:txBody>
      </p:sp>
      <p:sp>
        <p:nvSpPr>
          <p:cNvPr id="104928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产品质量：采用优质材料，确保构件的强度和耐久性</a:t>
            </a:r>
          </a:p>
        </p:txBody>
      </p:sp>
      <p:sp>
        <p:nvSpPr>
          <p:cNvPr id="104929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生产效率：采用先进的生产设备和技术，提高生产效率</a:t>
            </a:r>
          </a:p>
        </p:txBody>
      </p:sp>
      <p:sp>
        <p:nvSpPr>
          <p:cNvPr id="104929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价格优势：通过优化生产流程和采购渠道，降低成本，提供更具竞争力的价格</a:t>
            </a:r>
          </a:p>
        </p:txBody>
      </p:sp>
      <p:sp>
        <p:nvSpPr>
          <p:cNvPr id="104930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服务优势：提供快速响应和完善的售后服务，满足客户需求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营销策略与销售渠道</a:t>
            </a:r>
          </a:p>
        </p:txBody>
      </p:sp>
      <p:sp>
        <p:nvSpPr>
          <p:cNvPr id="104934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</a:t>
            </a:r>
          </a:p>
        </p:txBody>
      </p:sp>
      <p:sp>
        <p:nvSpPr>
          <p:cNvPr id="1049396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1111"/>
          </a:bodyPr>
          <a:lstStyle/>
          <a:p>
            <a:r>
              <a:rPr lang="zh-CN" altLang="en-US"/>
              <a:t>目标市场定位：明确目标客户群体，了解市场需求和竞争情况</a:t>
            </a:r>
          </a:p>
          <a:p>
            <a:r>
              <a:rPr lang="zh-CN" altLang="en-US"/>
              <a:t>产品特点：突出快拼房构件项目的独特性和优势，如快速安装、环保材料等</a:t>
            </a:r>
          </a:p>
          <a:p>
            <a:r>
              <a:rPr lang="zh-CN" altLang="en-US"/>
              <a:t>价格策略：制定合理的定价策略，考虑成本、竞争对手和市场接受度等因素</a:t>
            </a:r>
          </a:p>
          <a:p>
            <a:r>
              <a:rPr lang="zh-CN" altLang="en-US"/>
              <a:t>推广渠道：选择合适的推广渠道，如线上平台、线下展会、合作伙伴等，提高品牌知名度和曝光率  我正在写一份主题为“快拼房构件项目商业计划书”的PPT,现在准备介绍“营销策略与销售渠道”,请帮我生成“销售渠道”为标题的内容 销售渠道</a:t>
            </a:r>
          </a:p>
          <a:p>
            <a:pPr lvl="1"/>
            <a:r>
              <a:rPr lang="zh-CN" altLang="en-US"/>
              <a:t>我正在写一份主题为“快拼房构件项目商业计划书”的PPT,现在准备介绍“营销策略与销售渠道”,请帮我生成“销售渠道”为标题的内容</a:t>
            </a:r>
          </a:p>
          <a:p>
            <a:pPr lvl="1"/>
            <a:r>
              <a:rPr lang="zh-CN" altLang="en-US"/>
              <a:t>销售渠道</a:t>
            </a:r>
          </a:p>
          <a:p>
            <a:r>
              <a:rPr lang="zh-CN" altLang="en-US"/>
              <a:t>线上销售：通过电商平台、自建官网等渠道进行在线销售，吸引更多潜在客户</a:t>
            </a:r>
          </a:p>
          <a:p>
            <a:r>
              <a:rPr lang="zh-CN" altLang="en-US"/>
              <a:t>线下销售：与房地产开发商、装修公司等合作，提供定制化服务，拓展市场份额</a:t>
            </a:r>
          </a:p>
          <a:p>
            <a:r>
              <a:rPr lang="zh-CN" altLang="en-US"/>
              <a:t>代理商合作：寻找合适的代理商，共同开拓市场，扩大销售网络</a:t>
            </a:r>
          </a:p>
          <a:p>
            <a:r>
              <a:rPr lang="zh-CN" altLang="en-US"/>
              <a:t>参加展会：参加行业展会，展示产品优势，与潜在客户建立联系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销售渠道拓展</a:t>
            </a:r>
          </a:p>
        </p:txBody>
      </p:sp>
      <p:sp>
        <p:nvSpPr>
          <p:cNvPr id="104943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6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线上渠道：利用电商平台、社交媒体等网络平台进行销售</a:t>
            </a:r>
          </a:p>
        </p:txBody>
      </p:sp>
      <p:sp>
        <p:nvSpPr>
          <p:cNvPr id="104947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品牌推广：通过广告、宣传等方式提高品牌知名度，吸引更多潜在客户</a:t>
            </a:r>
          </a:p>
        </p:txBody>
      </p:sp>
      <p:sp>
        <p:nvSpPr>
          <p:cNvPr id="104947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代理商合作：寻找合适的代理商，拓展销售渠道</a:t>
            </a:r>
          </a:p>
        </p:txBody>
      </p:sp>
      <p:sp>
        <p:nvSpPr>
          <p:cNvPr id="104947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线下渠道：与房地产开发商、装修公司等合作，开展线下销售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https://d.book118.com/068055130122006045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宋体</vt:lpstr>
      <vt:lpstr>Office Theme</vt:lpstr>
      <vt:lpstr>快拼房构件项目商业计划书</vt:lpstr>
      <vt:lpstr>目录</vt:lpstr>
      <vt:lpstr>添加章节标题</vt:lpstr>
      <vt:lpstr>项目背景与市场分析</vt:lpstr>
      <vt:lpstr>PowerPoint Presentation</vt:lpstr>
      <vt:lpstr>项目背景介绍</vt:lpstr>
      <vt:lpstr>市场需求分析</vt:lpstr>
      <vt:lpstr>行业发展趋势</vt:lpstr>
      <vt:lpstr>产品与服务</vt:lpstr>
      <vt:lpstr>PowerPoint Presentation</vt:lpstr>
      <vt:lpstr>产品介绍</vt:lpstr>
      <vt:lpstr>服务内容</vt:lpstr>
      <vt:lpstr>竞争优势</vt:lpstr>
      <vt:lpstr>营销策略与销售渠道</vt:lpstr>
      <vt:lpstr>PowerPoint Presentation</vt:lpstr>
      <vt:lpstr>营销策略</vt:lpstr>
      <vt:lpstr>销售渠道拓展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2024-09-26T11:02:56.778</cp:lastPrinted>
  <dcterms:created xsi:type="dcterms:W3CDTF">2024-09-26T03:02:56Z</dcterms:created>
  <dcterms:modified xsi:type="dcterms:W3CDTF">2024-09-26T03:02:58Z</dcterms:modified>
</cp:coreProperties>
</file>