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04256FB-434C-491B-BDD5-DC7291D811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1A9B60-20D1-4C9D-835D-DD77A8408D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CA27F31-B16D-49E2-97A4-A2216041D1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3616FCF-5A0A-4C46-840B-E432143F6D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73919C7-B245-4296-8765-74AC9E63AE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9E20A36-E430-4F55-B439-132D7E3F61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3D14203-26AB-42F9-9521-3C310C6DD0A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C119A9-5A1F-4A02-B163-C4D8D29CFE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D47425-375C-4E5D-9CD2-D4D85CA758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098A2E-B84D-4642-88E9-500A520F3E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E3BED0-3BD9-41F9-81EE-5F1D5915DA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8055132035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基于区域经济一体化的物流系统网络结构规划设计方法</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区域经济一体化与物流系统网络结构关系分析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基于区域经济一体化需求的物流系统网络结构规划方法</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基于复杂网络理论的物流系统网络结构优化方法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基于多目标决策分析的物流系统网络结构评价方法</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实证研究：以某地区为例进行案例分析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随着全球化进程的加速和区域经济一体化的深入发展，物流系统网络结构规划设计成为促进区域经济发展的重要手段。</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物流系统网络的重要性</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物流系统网络是连接区域经济各个节点的桥梁和纽带，其规划设计的合理与否直接影响到区域经济的运行效率和竞争力。</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研究意义</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本研究旨在探讨基于区域经济一体化的物流系统网络结构规划设计方法，为优化区域物流系统、提高区域经济运行效率提供理论支持和实践指导。</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区域经济一体化发展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国外研究现状</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国外在物流系统网络结构规划设计方面起步较早，形成了较为完善的理论和方法体系，如物流中心选址、配送路径优化等。</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国内研究现状</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国内在物流系统网络结构规划设计方面的研究相对较晚，但近年来发展迅速，取得了一系列重要成果，如物流枢纽城市规划、多式联运网络优化等。</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发展趋势</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未来物流系统网络结构规划设计将更加注重智能化、绿色化、柔性化等方面的发展，同时加强与供应链、产业链等协同发展。</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74680"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33461" y="1337640"/>
            <a:ext cx="3525078" cy="4704522"/>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15335"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393985" y="-922877"/>
            <a:ext cx="1317650" cy="67036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414" b="1">
                <a:solidFill>
                  <a:srgbClr val="FFFFFF">
                    <a:alpha val="100000"/>
                  </a:srgbClr>
                </a:solidFill>
                <a:latin typeface="Microsoft Yahei"/>
                <a:ea typeface="Microsoft Yahei"/>
                <a:cs typeface="Microsoft Yahei"/>
              </a:rPr>
              <a:t>要点三</a:t>
            </a:r>
          </a:p>
        </p:txBody>
      </p:sp>
      <p:sp>
        <p:nvSpPr>
          <p:cNvPr id="6" name="AutoShape 6"/>
          <p:cNvSpPr/>
          <p:nvPr/>
        </p:nvSpPr>
        <p:spPr>
          <a:xfrm>
            <a:off x="8115335"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8793"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46600" y="1337640"/>
            <a:ext cx="1554579"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590056" y="1337640"/>
            <a:ext cx="50594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4680"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18137"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7790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研究内容</a:t>
            </a:r>
          </a:p>
        </p:txBody>
      </p:sp>
      <p:sp>
        <p:nvSpPr>
          <p:cNvPr id="13" name="TextBox 13"/>
          <p:cNvSpPr txBox="1"/>
          <p:nvPr/>
        </p:nvSpPr>
        <p:spPr>
          <a:xfrm>
            <a:off x="87790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本研究将重点探讨基于区域经济一体化的物流系统网络结构规划设计方法，包括物流节点布局优化、物流通道规划、物流信息网络构建等方面。</a:t>
            </a:r>
          </a:p>
        </p:txBody>
      </p:sp>
      <p:sp>
        <p:nvSpPr>
          <p:cNvPr id="14" name="TextBox 14"/>
          <p:cNvSpPr txBox="1"/>
          <p:nvPr/>
        </p:nvSpPr>
        <p:spPr>
          <a:xfrm>
            <a:off x="877907"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5" name="TextBox 15"/>
          <p:cNvSpPr txBox="1"/>
          <p:nvPr/>
        </p:nvSpPr>
        <p:spPr>
          <a:xfrm>
            <a:off x="4676018"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6" name="TextBox 16"/>
          <p:cNvSpPr txBox="1"/>
          <p:nvPr/>
        </p:nvSpPr>
        <p:spPr>
          <a:xfrm>
            <a:off x="459842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研究方法</a:t>
            </a:r>
          </a:p>
        </p:txBody>
      </p:sp>
      <p:sp>
        <p:nvSpPr>
          <p:cNvPr id="17" name="TextBox 17"/>
          <p:cNvSpPr txBox="1"/>
          <p:nvPr/>
        </p:nvSpPr>
        <p:spPr>
          <a:xfrm>
            <a:off x="459842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本研究将采用定性与定量相结合的研究方法，包括文献综述、案例分析、数学建模、仿真模拟等。</a:t>
            </a:r>
          </a:p>
        </p:txBody>
      </p:sp>
      <p:sp>
        <p:nvSpPr>
          <p:cNvPr id="18" name="TextBox 18"/>
          <p:cNvSpPr txBox="1"/>
          <p:nvPr/>
        </p:nvSpPr>
        <p:spPr>
          <a:xfrm>
            <a:off x="8406125"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创新点</a:t>
            </a:r>
          </a:p>
        </p:txBody>
      </p:sp>
      <p:sp>
        <p:nvSpPr>
          <p:cNvPr id="19" name="TextBox 19"/>
          <p:cNvSpPr txBox="1"/>
          <p:nvPr/>
        </p:nvSpPr>
        <p:spPr>
          <a:xfrm>
            <a:off x="8406125"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本研究将提出基于区域经济一体化的物流系统网络结构规划设计方法，构建多目标决策模型，实现物流系统网络的整体优化；同时，将引入智能算法和大数据技术，提高模型求解效率和实用性。</a:t>
            </a:r>
          </a:p>
        </p:txBody>
      </p:sp>
      <p:sp>
        <p:nvSpPr>
          <p:cNvPr id="20" name="TextBox 20"/>
          <p:cNvSpPr txBox="1"/>
          <p:nvPr/>
        </p:nvSpPr>
        <p:spPr>
          <a:xfrm>
            <a:off x="8447115" y="1264488"/>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要点三</a:t>
            </a:r>
          </a:p>
        </p:txBody>
      </p:sp>
      <p:sp>
        <p:nvSpPr>
          <p:cNvPr id="21" name="AutoShape 21"/>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4" name="Connector 24"/>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研究内容、方法与创新点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区域经济一体化与物流系统网络结构关系分析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区域经济一体化是指不同区域之间在经济发展上相互联系、相互依赖，形成一个统一的经济整体的过程。</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发展阶段</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区域经济一体化通常包括自由贸易区、关税同盟、共同市场、经济联盟等由低级到高级的不同发展阶段。</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表现形式</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区域经济一体化的表现形式包括区域内部的贸易自由化、投资便利化、生产要素自由流动等。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区域经济一体化概述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物流系统网络结构是指由物流节点（如仓库、配送中心等）和物流线路（如公路、铁路等）组成的，用于实现物品从供应地向接收地实体流动的网络体系。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概念</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物流系统网络结构具有复杂性、动态性、开放性等特点。其中，复杂性表现在网络节点和线路的多样性以及相互关系的复杂性；动态性表现在网络结构随市场需求和外部环境的变化而不断调整；开放性表现在物流系统与其他社会经济系统的相互联系和相互作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特点</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物流系统网络结构概念及特点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33637" r="33637"/>
          <a:stretch>
            <a:fillRect/>
          </a:stretch>
        </p:blipFill>
        <p:spPr>
          <a:xfrm>
            <a:off x="8422415" y="1165018"/>
            <a:ext cx="3769586"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区域经济一体化通过消除贸易壁垒、促进区域内贸易和投资等方式，推动区域经济发展，进而增加对物流服务的需求。</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促进物流需求增长</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区域经济一体化要求物流服务更加高效、便捷，推动物流企业优化网络布局，提高运输效率和服务质量。</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推动物流网络优化</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区域经济一体化需要完善的交通基础设施和信息通信技术等支持，促进区域内物流基础设施的互联互通和共建共享。</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加强物流基础设施建设</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区域经济一体化带来市场竞争加剧，促使物流企业加强技术创新和管理创新，提高产业整体竞争力。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提升物流产业竞争力</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区域经济一体化对物流系统网络结构影响机制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基于区域经济一体化需求的物流系统网络结构规划方法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宏观经济分析法</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通过分析区域经济发展趋势、产业结构、政策环境等因素，预测物流需求的变化趋势。</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时间序列分析法</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利用历史数据建立时间序列模型，预测未来物流需求的变化。</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因果分析法</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通过分析影响物流需求的因素（如人口、GDP等），建立因果关系模型，预测物流需求。</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需求分析与预测方法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649" r="15649"/>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以少数几个大型物流中心为轴心，其他节点为辐射点的网络布局方式，适用于区域物流需求较为集中的情况。</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轴辐式网络布局</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在区域内设立多个物流中心，形成相互补充、协同发展的网络布局，适用于区域物流需求较为分散的情况。</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多中心网络布局</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将物流网络划分为不同层次，不同层次的节点承担不同的功能，形成层次分明的网络布局，适用于区域物流需求复杂多变的情况。</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分层网络布局</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网络布局规划方法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多式联运优化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将不同运输方式进行组合和优化，形成多式联运方案，提高物流效率和降低成本。</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运输方式选择</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根据货物的性质、运输距离、运输时间等要求，选择最合适的运输方式（如公路、铁路、水运、航空等）。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运输路径优化</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运用线性规划、动态规划等方法，优化货物的运输路径，降低运输成本和时间成本。</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运输方式选择与优化方法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https://d.book118.com/068055132035006025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2024-09-01T19:31:15.313</cp:lastPrinted>
  <dcterms:created xsi:type="dcterms:W3CDTF">2024-09-01T11:31:15Z</dcterms:created>
  <dcterms:modified xsi:type="dcterms:W3CDTF">2024-09-01T11:31:17Z</dcterms:modified>
</cp:coreProperties>
</file>