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1CEBC-B7C4-4434-A3C4-6F7767757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A3C18-1568-4E0F-8F38-0DF44D78C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9B996-BA62-4EF7-B05B-FD9F1420D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779DC-B0C9-4275-8FA6-1EA592241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C6956B-8D5E-4E4B-A388-11696AF84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32999C-B31D-4040-BB85-CBE80616B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8F32C1-E43A-4803-9575-2F96E521F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7AC13-5462-4C14-A0FB-AAAA5AEAC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DED71-7A2C-47D3-9036-B640D597B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D2D89-7598-4008-B645-012E435D1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9D339-2E32-4E16-A9B5-FA03C7F40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56010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发热寒颤护理方法PPT\n## 1.发热与寒颤的基本概念及原因\n### 1.1发热的定义、分类及常见原因\n### 1.2寒颤的定义、分类及常见原因\n### 1.3发热与寒颤的相互关系及影响\n## 2.发热寒颤的护理评估与诊断\n### 2.1发热寒颤的评估方法与技巧\n### 2.2发热寒颤的诊断标准与依据\n### 2.3发热寒颤的鉴别诊断与并发症\n## 3.发热寒颤的护理措施与方法\n### 3.1发热寒颤的一般护理措施\n### 3.2发热寒颤的药物护理措施\n### 3.3发热寒颤的心理护理与沟通技巧\n## 4.发热寒颤的护理案例分析\n### 4.1发热寒颤护理案例一：发热原因及护理措施\n### 4.2发热寒颤护理案例二：寒颤原因及护理措施\n### 4.3发热寒颤护理案例三：综合护理措施与效果评价\n## 5.发热寒颤的预防与健康教育\n### 5.1发热寒颤的预防策略与方法\n### 5.2发热寒颤的健康教育内容与技巧\n### 5.3发热寒颤的自我管理方法与技巧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发热寒颤护理方法PPT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发热与寒颤的基本概念及原因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体温高于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正常体温范围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由多种原因引起的一种生理现象</a:t>
                </a:r>
                <a:endParaRPr/>
              </a:p>
            </p:txBody>
          </p:sp>
          <p:sp>
            <p:nvSpPr>
              <p:cNvPr id="18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发热的分类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：37.5℃-38℃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中等热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：38.1℃-39℃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：39.1℃-41℃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超高热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：41℃以上</a:t>
                </a:r>
                <a:endParaRPr/>
              </a:p>
            </p:txBody>
          </p:sp>
          <p:sp>
            <p:nvSpPr>
              <p:cNvPr id="18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发热的常见原因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：病毒、细菌、寄生虫等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：关节炎、肺炎、肠炎等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：白血病、淋巴瘤等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：抗生素、抗凝药等</a:t>
                </a:r>
                <a:endParaRPr/>
              </a:p>
            </p:txBody>
          </p:sp>
          <p:sp>
            <p:nvSpPr>
              <p:cNvPr id="18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发热的定义、分类及常见原因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寒颤的定义</a:t>
                </a:r>
                <a:endParaRPr/>
              </a:p>
            </p:txBody>
          </p:sp>
          <p:sp>
            <p:nvSpPr>
              <p:cNvPr id="19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身体不自主地发生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肌肉收缩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颤抖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通常伴随着发热</a:t>
                </a:r>
                <a:endParaRPr/>
              </a:p>
            </p:txBody>
          </p:sp>
        </p:grpSp>
        <p:grpSp>
          <p:nvGrpSpPr>
            <p:cNvPr id="19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寒颤的分类</a:t>
                </a:r>
                <a:endParaRPr/>
              </a:p>
            </p:txBody>
          </p:sp>
          <p:sp>
            <p:nvSpPr>
              <p:cNvPr id="19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轻度寒颤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：轻微的肌肉收缩，无显著不适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中度寒颤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：较明显的肌肉收缩，伴有不适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重度寒颤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：严重的肌肉收缩，影响正常活动</a:t>
                </a:r>
                <a:endParaRPr/>
              </a:p>
            </p:txBody>
          </p:sp>
        </p:grpSp>
        <p:grpSp>
          <p:nvGrpSpPr>
            <p:cNvPr id="19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寒颤的常见原因</a:t>
                </a:r>
                <a:endParaRPr/>
              </a:p>
            </p:txBody>
          </p:sp>
          <p:sp>
            <p:nvSpPr>
              <p:cNvPr id="20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：病毒、细菌感染等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寒冷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：环境温度过低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：某些药物引起的寒颤反应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内分泌失调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：甲状腺功能亢进等</a:t>
                </a:r>
                <a:endParaRPr/>
              </a:p>
            </p:txBody>
          </p:sp>
        </p:grpSp>
      </p:grpSp>
      <p:pic>
        <p:nvPicPr>
          <p:cNvPr id="20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寒颤的定义、分类及常见原因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发热与寒颤的相互关系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发热可能导致寒颤，寒颤也可能导致发热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两者通常共同出现，但并非必然关联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发热与寒颤的影响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电解质紊乱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产生负面影响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发热与寒颤的相互关系及影响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发热寒颤的护理评估与诊断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发热寒颤的评估方法与技巧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体温测量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：使用体温计测量患者的体温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：注意患者的寒颤、出汗等症状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询问患者病史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：了解患者的既往病史、过敏史等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：定期测量患者的体温和症状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观察患者的心理状态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：关注患者的情绪变化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：了解患者的舒适度和需求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参考医学专业指南和诊断标准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诊断依据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体温升高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：超过正常体温范围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伴随症状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：寒颤、出汗、头痛等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：患者的既往病史、过敏史等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发热寒颤的诊断标准与依据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发热寒颤的鉴别诊断与并发症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甲状腺功能亢进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嗜铬细胞瘤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等疾病相鉴别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中枢神经系统疾病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等的鉴别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：大量出汗可能导致脱水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电解质紊乱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：发热可能导致体内电解质失衡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感染扩散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：严重的感染可能引起感染扩散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发热寒颤的护理措施与方法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保持室内温度适宜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保持室内温度在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22-24℃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避免过高的室内温度导致患者出汗过多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提供舒适的衣物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提供足够的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棉质衣物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，以保持患者的舒适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根据患者的舒适度调整衣物厚度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确保充足的水分摄入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多喝水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，保持充足的水分摄入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，避免患者因饮用过热或过冷的水而加重症状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发热寒颤的一般护理措施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https://d.book118.com/068056010006006036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发热寒颤护理方法PPT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2024-09-15T03:10:15.590</cp:lastPrinted>
  <dcterms:created xsi:type="dcterms:W3CDTF">2024-09-14T19:10:15Z</dcterms:created>
  <dcterms:modified xsi:type="dcterms:W3CDTF">2024-09-14T19:10:17Z</dcterms:modified>
</cp:coreProperties>
</file>