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FB5CB-0351-40A1-83F2-7CFC3238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0585D-D5FD-4801-9E90-0344416CD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B87C5-27ED-4EA4-90DC-9D605FF2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E80A8-1BDF-4B97-82B3-B1314B0BB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3A545-81F9-498E-8D7F-42976F80F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704C8-2C26-4360-9369-8B415F993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179A06-B7F2-438D-A0CC-F818EE3F4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CC0EFD-1DEC-4489-B3EE-38219BC5A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9B1F6-781B-49AD-9E1F-95F48F19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B6EBE-5000-4FC3-AA61-27E79679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E0087-433D-4D2B-8648-77D4897C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6122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建筑公司的年终工作总结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业务拓展与市场开发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技术创新与研发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社会责任与可持续发展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总结词：数量可观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详细描述：本年度，我们成功完成了10个项目，涵盖了住宅、商业和公共设施等领域，数量上比去年增长了20%。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本年度完成项目数量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规模多样，类型丰富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本年度完成的10个项目中，既有规模较小的翻新和改造项目，也有规模较大的新建建筑。项目类型包括住宅楼、办公楼、商业中心和公共设施等，满足了不同客户的需求。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完成项目的规模和类型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质量上乘，客户满意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在项目实施过程中，我们严格把控质量，确保每个环节都符合国家和行业标准。客户反馈显示，他们对项目的质量和我们的服务都表示满意，其中95%的客户表示会再次与我们合作。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项目的质量和客户满意度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业务拓展与市场开发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本年度成功开发了10家新客户，较去年同期增长了25%。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客户来源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新客户均为具有较高信誉和实力的企业，为公司的业务拓展提供了有力支持。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新客户主要来自本地市场，也有部分来自周边地区和外地市场。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新客户开发情况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本年度共签订了20份合同，合同金额总计达到5000万元，较去年同期增长了30%。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所有签订的合同均按计划顺利完成，项目质量得到了客户的高度评价。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在保持传统建筑业务领域的同时，成功拓展了市政工程和园林景观设计等新业务领域。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业务领域拓展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业务拓展的成果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随着城市化进程的加速和国家对基础设施建设的重视，建筑市场仍将保持稳定增长态势。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市场竞争日益激烈，公司需要不断提高自身实力和服务质量，以应对市场变化和客户需求。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计划在未来三年内，将业务拓展至全国范围，并力争在行业内树立起良好的品牌形象和市场口碑。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市场趋势和未来展望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473" b="264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员工培训和发展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培训计划与实施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根据员工需求和公司发展目标，制定年度培训计划并实施，包括技能培训、安全培训、管理培训等。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为员工提供职业发展规划指导，帮助员工明确职业目标和发展方向，提高个人能力。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对培训计划进行定期评估，收集员工反馈，不断优化培训内容和方式，确保培训效果。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加强团队内部沟通与协作，建立有效的信息交流机制，提高团队整体效率。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团建活动组织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组织各类团队建设活动，如拓展训练、团队旅游、聚餐等，增强团队凝聚力和合作精神。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成果展示与分享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鼓励团队成员分享工作成果和经验，促进知识共享和传承，提升团队整体水平。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团队建设活动与成果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https://d.book118.com/068056122005006033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2024-09-10T18:49:05.596</cp:lastPrinted>
  <dcterms:created xsi:type="dcterms:W3CDTF">2024-09-10T10:49:05Z</dcterms:created>
  <dcterms:modified xsi:type="dcterms:W3CDTF">2024-09-10T10:49:07Z</dcterms:modified>
</cp:coreProperties>
</file>