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0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634D2-D997-4BD5-AFB9-15030C1E0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2CF85-6BE0-447D-B5C8-132E98455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980E7-B658-4EF4-AFD9-8E5C91264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D5C7F-5186-48DC-A46A-F06EF3D89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DAB25F-87EF-4A45-B7A6-F594A873A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5F9480-1F48-431D-8217-410843086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066909-DC33-493B-ABCB-272392644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26914-54FD-4045-87D1-93C2B20BE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059C0-5B64-4732-AE30-A9E118858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CBC5C-79E8-45BD-B9B3-C671BCE44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CD766-39D4-4288-A240-098632957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091" r:id="rId2"/>
    <p:sldLayoutId id="2147487092" r:id="rId3"/>
    <p:sldLayoutId id="2147487093" r:id="rId4"/>
    <p:sldLayoutId id="2147487094" r:id="rId5"/>
    <p:sldLayoutId id="2147487095" r:id="rId6"/>
    <p:sldLayoutId id="2147487096" r:id="rId7"/>
    <p:sldLayoutId id="2147487097" r:id="rId8"/>
    <p:sldLayoutId id="2147487098" r:id="rId9"/>
    <p:sldLayoutId id="2147487099" r:id="rId10"/>
    <p:sldLayoutId id="214748710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56142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    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显微镜油镜的使用与细菌形态观察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显微镜油镜的介绍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显微镜油镜的使用方法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细菌形态观察实验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细菌形态观察的注意事项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细菌形态观察的应用与意义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显微镜油镜的介绍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油镜的定义</a:t>
            </a:r>
            <a:endParaRPr lang="zh-CN" altLang="en-US"/>
          </a:p>
        </p:txBody>
      </p:sp>
      <p:sp>
        <p:nvSpPr>
          <p:cNvPr id="104910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油镜的使用需要一定的技巧和经验，需要熟练掌握油镜的调整和使用方法。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油镜的使用可以提高显微镜的观察效果，使观察更加清晰、准确。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油镜是一种特殊的显微镜镜头，用于观察细胞和细菌等微小物体。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油镜的工作原理是通过在镜头和被观察物体之间加入一滴油，使光线能够更好地聚焦，从而提高分辨率和清晰度。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油镜的工作原理</a:t>
            </a:r>
            <a:endParaRPr lang="zh-CN" altLang="en-US"/>
          </a:p>
        </p:txBody>
      </p:sp>
      <p:sp>
        <p:nvSpPr>
          <p:cNvPr id="104917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8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油镜是一种高倍显微镜，用于观察细胞和细菌等微小物体。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油镜的工作原理是通过在物镜和标本之间加入一滴油，使物镜和标本之间的空气层被油取代，从而减小了物镜和标本之间的折射率差，提高了显微镜的分辨率。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油镜的使用需要配合油镜盖玻片和油镜专用油，以确保油镜和标本之间的油层均匀。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油镜的使用需要小心操作，避免油滴污染显微镜和标本。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油镜的用途</a:t>
            </a:r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观察细胞结构：油镜可以放大细胞结构，如细胞核、细胞质、细胞膜等。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观察细菌形态：油镜可以放大细菌，观察其形态、大小、颜色等。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观察细胞分裂：油镜可以观察细胞分裂的过程，如细胞核分裂、染色体分离等。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观察细胞运动：油镜可以观察细胞运动，如细胞迁移、细胞分裂等。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PRT THREE</a:t>
            </a:r>
            <a:endParaRPr lang="zh-CN" altLang="en-US"/>
          </a:p>
        </p:txBody>
      </p:sp>
      <p:sp>
        <p:nvSpPr>
          <p:cNvPr id="104931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显微镜油镜的使用方法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油镜的安装与调整</a:t>
            </a:r>
            <a:endParaRPr lang="zh-CN" altLang="en-US"/>
          </a:p>
        </p:txBody>
      </p:sp>
      <p:sp>
        <p:nvSpPr>
          <p:cNvPr id="10493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油镜的安装：将油镜放入显微镜的物镜转换器中，确保油镜与物镜转换器紧密贴合。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油镜的聚焦：调整显微镜的焦距，使油镜能够清晰地观察到标本。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油镜的清洁：使用专用的清洁剂和清洁工具，定期清洁油镜，保持其清洁度。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油镜的调整：调整显微镜的焦距，使油镜与标本之间的距离达到最佳状态。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油镜的使用步骤</a:t>
            </a:r>
            <a:endParaRPr lang="zh-CN" altLang="en-US"/>
          </a:p>
        </p:txBody>
      </p:sp>
      <p:sp>
        <p:nvSpPr>
          <p:cNvPr id="1049476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记录观察结果：记录观察到的细菌形态和数量等信息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90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调整光源：调整光源的亮度和角度，使观察到的图像更加清晰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92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调整焦距：转动粗调焦旋钮，使物镜与标本之间的距离逐渐接近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94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观察标本：转动细调焦旋钮，使物镜与标本之间的距离逐渐接近，直至观察到清晰的图像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9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清洁油镜：使用专用的清洁剂和棉签清洁油镜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98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滴加油镜油：在油镜上滴加适量的油镜油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00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2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4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6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8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油镜使用的注意事项</a:t>
            </a:r>
            <a:endParaRPr lang="zh-CN" altLang="en-US"/>
          </a:p>
        </p:txBody>
      </p:sp>
      <p:sp>
        <p:nvSpPr>
          <p:cNvPr id="10495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油镜使用前，必须先对显微镜进行清洁和调整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油镜使用后，必须及时清洁和保养显微镜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油镜使用过程中，必须注意观察细菌形态的变化，避免过度观察导致细菌死亡或变形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油镜使用过程中，必须保持显微镜的清洁和干燥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PRT FOUR</a:t>
            </a:r>
            <a:endParaRPr lang="zh-CN" altLang="en-US"/>
          </a:p>
        </p:txBody>
      </p:sp>
      <p:sp>
        <p:nvSpPr>
          <p:cNvPr id="104965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细菌形态观察实验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https://d.book118.com/068056142130006033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MiSans</vt:lpstr>
      <vt:lpstr>Wingdings</vt:lpstr>
      <vt:lpstr>微软雅黑</vt:lpstr>
      <vt:lpstr>宋体</vt:lpstr>
      <vt:lpstr>Office Theme</vt:lpstr>
      <vt:lpstr>显微镜油镜的使用与细菌形态观察</vt:lpstr>
      <vt:lpstr>目录</vt:lpstr>
      <vt:lpstr>添加章节标题</vt:lpstr>
      <vt:lpstr>显微镜油镜的介绍</vt:lpstr>
      <vt:lpstr>油镜的定义</vt:lpstr>
      <vt:lpstr>油镜的工作原理</vt:lpstr>
      <vt:lpstr>油镜的用途</vt:lpstr>
      <vt:lpstr>显微镜油镜的使用方法</vt:lpstr>
      <vt:lpstr>油镜的安装与调整</vt:lpstr>
      <vt:lpstr>油镜的使用步骤</vt:lpstr>
      <vt:lpstr>油镜使用的注意事项</vt:lpstr>
      <vt:lpstr>细菌形态观察实验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2024-09-11T22:59:03.945</cp:lastPrinted>
  <dcterms:created xsi:type="dcterms:W3CDTF">2024-09-11T14:59:03Z</dcterms:created>
  <dcterms:modified xsi:type="dcterms:W3CDTF">2024-09-11T14:59:06Z</dcterms:modified>
</cp:coreProperties>
</file>