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BE0A4-3214-4877-B0A5-CAA4D024C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D7139-4E45-4675-ACCD-7E8DC85F2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835AE-4555-4AE2-BFB0-609725DC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97C91-BFCB-4710-97DA-1DD89F0B1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4974E-C66C-49F9-8021-E233A222D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0FF95-9790-4C04-9388-6DE37C9D5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DB614-C6AA-40C5-B5BE-224E2015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84F35-1E4B-4D2B-8EDA-289B00CB6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51F3B-504E-4FEA-BF04-E14B7C320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FDD20-38F2-4190-86C1-B154F41A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52D95-3C76-4866-A238-1361AC149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6012007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人卫版医学微生物学之逆转录病毒教学课件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逆转录病毒的致病性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逆转录病毒的检测与防治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逆转录病毒与其他医学领域的关系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逆转录病毒概述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逆转录病毒是一类具有逆转录酶的RNA病毒，能够将RNA转化为DNA，再整合到宿主细胞基因组中进行复制。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根据其宿主范围和生物学特性，逆转录病毒可分为三种类型：内源性逆转录病毒、慢病毒和嗜肝病毒。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形态特征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逆转录病毒呈球形，直径约80-120纳米，具有脂质包膜和内部的核衣壳。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逆转录病毒基因组由两条相同的单链RNA组成，长度通常为7-9kb，具有gag、pol和env三个结构基因。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复制周期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逆转录病毒的复制周期包括吸附、注入、脱壳、逆转录、整合和转录翻译等阶段。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生物学特性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转录翻译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前病毒在宿主细胞内转录和翻译，产生新的病毒颗粒，最终释放出来感染其他细胞。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整合酶将双链DNA整合到宿主细胞基因组中，成为前病毒。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逆转录酶将病毒RNA转化为双链DNA，并整合到宿主细胞基因组中。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吸附与注入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逆转录病毒表面的受体与宿主细胞表面受体结合，将病毒基因组注入细胞内。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病毒基因组从核衣壳中释放出来，暴露出RNA。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逆转录病毒的致病性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30" b="58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对宿主的致病性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宿主范围广泛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逆转录病毒可以感染多种类型的细胞，包括体细胞和生殖细胞。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致瘤作用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某些逆转录病毒可以引起恶性肿瘤的发生，如禽类中的禽白血病病毒和人类中的HTLV-1。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免疫抑制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逆转录病毒可以感染免疫细胞，导致宿主免疫功能下降，使其他病原体更容易感染。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逆转录病毒可以在较高的温度或较低的温度下存活，适应不同的环境条件。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耐热与耐寒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某些逆转录病毒对消毒剂具有抵抗力，不易被杀死。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抵抗消毒剂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逆转录病毒可以通过垂直传播，从母体传染给后代。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对环境的适应性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引起疾病爆发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在某些情况下，逆转录病毒的传播可以引起疾病的爆发，如艾滋病。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与其他病原体的协同作用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逆转录病毒与其他病原体共同作用，可以增加疾病的发生和严重程度。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跨物种传播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逆转录病毒可以在不同物种之间传播，如从猴子到人。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对其他生物的致病性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逆转录病毒的检测与防治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https://d.book118.com/068060120071006026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2024-09-03T21:19:08.946</cp:lastPrinted>
  <dcterms:created xsi:type="dcterms:W3CDTF">2024-09-03T13:19:08Z</dcterms:created>
  <dcterms:modified xsi:type="dcterms:W3CDTF">2024-09-03T13:19:11Z</dcterms:modified>
</cp:coreProperties>
</file>