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D2871-9A26-4AD3-8CEF-2B595E64C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A7411D-F8BB-49D9-96B8-2CA56CA57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BAEB2A-4B20-4180-8229-75E349B8B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101683-800A-48C5-885E-A05DAD560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7DF066-3455-4E98-8D6D-81721849D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752E9D-B251-4BA9-A959-B9861C80D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A84DC3-EB87-4382-BA06-E4005CF18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84C7B-23DA-4FAE-BF84-451F063DA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7038A2-9CA3-44E2-A522-2BAFB3877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138FF-ABC3-471E-9F45-0955B9CF4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BDB15-64D0-474B-AA3C-7E18AD622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61004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利用人物的情绪反应描绘形象情绪反应是展现角色心理的窗口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人物情绪反应基本概念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描绘形象中常见情绪反应类型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角色心理深度挖掘与情绪反应结合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创作过程中如何运用情绪反应塑造形象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案例分析：经典作品中人物情绪反应描绘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人物情绪反应基本概念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74" r="31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74" r="316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情绪是个体对外界刺激的主观的有意识的体验和感受，具有心理和生理反应的特征。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基本情绪（喜、怒、哀、惧等）和复杂情绪（由基本情绪组合派生而来）。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通过情绪反应可以展现角色的性格特点，如易怒、乐观、悲观等。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刻画角色性格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推动情节发展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1875" r="3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增强观众共鸣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情绪反应往往是情节发展的催化剂，能够推动故事向前发展。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观众通过角色的情绪反应，能够更加深入地理解角色，产生共鸣。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情绪反应在人物形象塑造中作用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情绪反应与角色心理相互影响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情绪反应和角色心理之间存在着相互影响的关系，一方的变化往往会引起另一方的变化。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情绪反应是角色心理的直观体现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角色的情绪反应往往能够直接反映出其内心的想法和感受。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角色心理决定情绪反应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角色的心理状态会决定其对外界刺激的情绪反应方式和程度。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角色心理展现与情绪反应关系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描绘形象中常见情绪反应类型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9944" r="29944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角色在经历愉悦、满足等积极情绪时，通常会通过笑容、眼神成亮等表情和肢体语言来展现。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当角色感到愤怒时，往往会眉头紧锁、目光锐利，甚至可能出现呼吸急促、肌肉紧张等生理反应。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怒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悲伤情绪下，角色可能会表现出哭泣、目光呆滞、神情萎靡等特征，同时伴随着语气低沉、语速缓慢等语言特点。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哀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与喜相似，乐也是一种积极情绪，但更多体现在角色内心的愉悦和满足上，如嘴角上扬、眼神柔和等。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喜怒哀乐基本情绪表现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991" b="239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56" b="184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复杂情绪混合体现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爱恨交织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在某些情境下，角色可能同时感受到爱和恨两种情绪，这种复杂的情绪混合体会通过矛盾的表情、语气和肢体语言来展现。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悲喜交加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当角色在经历悲喜交加的情境时，可能会表现出既哭泣又笑容满面的复杂表情，以及激动、颤抖等强烈的肢体语言。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惊恐万分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在面临极度恐惧的情境下，角色可能会表现出惊恐万分的神情，如瞪大眼睛、尖叫、逃跑等。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17073" y="2029682"/>
            <a:ext cx="4161759" cy="3593306"/>
            <a:chOff x="4017073" y="2029682"/>
            <a:chExt cx="4161759" cy="3593306"/>
          </a:xfrm>
        </p:grpSpPr>
        <p:sp>
          <p:nvSpPr>
            <p:cNvPr id="3" name="AutoShape 3"/>
            <p:cNvSpPr/>
            <p:nvPr/>
          </p:nvSpPr>
          <p:spPr>
            <a:xfrm>
              <a:off x="5052726" y="2029682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flipV="1">
              <a:off x="5052726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flipH="1">
              <a:off x="4017073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flipH="1">
              <a:off x="6094762" y="3826288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768691" y="4711446"/>
            <a:ext cx="581882" cy="581882"/>
            <a:chOff x="4768691" y="4711446"/>
            <a:chExt cx="581882" cy="581882"/>
          </a:xfrm>
        </p:grpSpPr>
        <p:sp>
          <p:nvSpPr>
            <p:cNvPr id="8" name="Freeform 8"/>
            <p:cNvSpPr/>
            <p:nvPr/>
          </p:nvSpPr>
          <p:spPr>
            <a:xfrm>
              <a:off x="5015484" y="5009769"/>
              <a:ext cx="163925" cy="195167"/>
            </a:xfrm>
            <a:custGeom>
              <a:rect l="l" t="t" r="r" b="b"/>
              <a:pathLst>
                <a:path w="178" h="211">
                  <a:moveTo>
                    <a:pt x="20" y="92"/>
                  </a:moveTo>
                  <a:lnTo>
                    <a:pt x="20" y="92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40" y="104"/>
                  </a:lnTo>
                  <a:lnTo>
                    <a:pt x="48" y="102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70" y="98"/>
                  </a:lnTo>
                  <a:lnTo>
                    <a:pt x="74" y="100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82" y="114"/>
                  </a:lnTo>
                  <a:lnTo>
                    <a:pt x="84" y="122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66"/>
                  </a:lnTo>
                  <a:lnTo>
                    <a:pt x="86" y="18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102" y="202"/>
                  </a:lnTo>
                  <a:lnTo>
                    <a:pt x="110" y="20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24" y="210"/>
                  </a:lnTo>
                  <a:lnTo>
                    <a:pt x="128" y="204"/>
                  </a:lnTo>
                  <a:lnTo>
                    <a:pt x="140" y="194"/>
                  </a:lnTo>
                  <a:lnTo>
                    <a:pt x="140" y="194"/>
                  </a:lnTo>
                  <a:lnTo>
                    <a:pt x="144" y="188"/>
                  </a:lnTo>
                  <a:lnTo>
                    <a:pt x="148" y="178"/>
                  </a:lnTo>
                  <a:lnTo>
                    <a:pt x="152" y="168"/>
                  </a:lnTo>
                  <a:lnTo>
                    <a:pt x="154" y="16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4"/>
                  </a:lnTo>
                  <a:lnTo>
                    <a:pt x="158" y="118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6"/>
                  </a:lnTo>
                  <a:lnTo>
                    <a:pt x="178" y="88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6" y="76"/>
                  </a:lnTo>
                  <a:lnTo>
                    <a:pt x="152" y="70"/>
                  </a:lnTo>
                  <a:lnTo>
                    <a:pt x="148" y="54"/>
                  </a:lnTo>
                  <a:lnTo>
                    <a:pt x="148" y="54"/>
                  </a:lnTo>
                  <a:lnTo>
                    <a:pt x="144" y="46"/>
                  </a:lnTo>
                  <a:lnTo>
                    <a:pt x="140" y="40"/>
                  </a:lnTo>
                  <a:lnTo>
                    <a:pt x="136" y="32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22" y="26"/>
                  </a:lnTo>
                  <a:lnTo>
                    <a:pt x="116" y="26"/>
                  </a:lnTo>
                  <a:lnTo>
                    <a:pt x="110" y="2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88" y="14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76"/>
                  </a:lnTo>
                  <a:lnTo>
                    <a:pt x="12" y="84"/>
                  </a:lnTo>
                  <a:lnTo>
                    <a:pt x="20" y="92"/>
                  </a:lnTo>
                  <a:lnTo>
                    <a:pt x="20" y="92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768691" y="4711446"/>
              <a:ext cx="581882" cy="581882"/>
            </a:xfrm>
            <a:custGeom>
              <a:rect l="l" t="t" r="r" b="b"/>
              <a:pathLst>
                <a:path w="632" h="632">
                  <a:moveTo>
                    <a:pt x="316" y="632"/>
                  </a:moveTo>
                  <a:lnTo>
                    <a:pt x="316" y="632"/>
                  </a:lnTo>
                  <a:lnTo>
                    <a:pt x="348" y="630"/>
                  </a:lnTo>
                  <a:lnTo>
                    <a:pt x="380" y="624"/>
                  </a:lnTo>
                  <a:lnTo>
                    <a:pt x="410" y="616"/>
                  </a:lnTo>
                  <a:lnTo>
                    <a:pt x="438" y="606"/>
                  </a:lnTo>
                  <a:lnTo>
                    <a:pt x="466" y="592"/>
                  </a:lnTo>
                  <a:lnTo>
                    <a:pt x="492" y="578"/>
                  </a:lnTo>
                  <a:lnTo>
                    <a:pt x="516" y="558"/>
                  </a:lnTo>
                  <a:lnTo>
                    <a:pt x="538" y="538"/>
                  </a:lnTo>
                  <a:lnTo>
                    <a:pt x="560" y="516"/>
                  </a:lnTo>
                  <a:lnTo>
                    <a:pt x="578" y="492"/>
                  </a:lnTo>
                  <a:lnTo>
                    <a:pt x="594" y="466"/>
                  </a:lnTo>
                  <a:lnTo>
                    <a:pt x="606" y="438"/>
                  </a:lnTo>
                  <a:lnTo>
                    <a:pt x="618" y="410"/>
                  </a:lnTo>
                  <a:lnTo>
                    <a:pt x="626" y="378"/>
                  </a:lnTo>
                  <a:lnTo>
                    <a:pt x="630" y="348"/>
                  </a:lnTo>
                  <a:lnTo>
                    <a:pt x="632" y="316"/>
                  </a:lnTo>
                  <a:lnTo>
                    <a:pt x="632" y="316"/>
                  </a:lnTo>
                  <a:lnTo>
                    <a:pt x="630" y="282"/>
                  </a:lnTo>
                  <a:lnTo>
                    <a:pt x="626" y="252"/>
                  </a:lnTo>
                  <a:lnTo>
                    <a:pt x="618" y="222"/>
                  </a:lnTo>
                  <a:lnTo>
                    <a:pt x="606" y="192"/>
                  </a:lnTo>
                  <a:lnTo>
                    <a:pt x="594" y="164"/>
                  </a:lnTo>
                  <a:lnTo>
                    <a:pt x="578" y="138"/>
                  </a:lnTo>
                  <a:lnTo>
                    <a:pt x="560" y="114"/>
                  </a:lnTo>
                  <a:lnTo>
                    <a:pt x="538" y="92"/>
                  </a:lnTo>
                  <a:lnTo>
                    <a:pt x="516" y="72"/>
                  </a:lnTo>
                  <a:lnTo>
                    <a:pt x="492" y="54"/>
                  </a:lnTo>
                  <a:lnTo>
                    <a:pt x="466" y="38"/>
                  </a:lnTo>
                  <a:lnTo>
                    <a:pt x="438" y="24"/>
                  </a:lnTo>
                  <a:lnTo>
                    <a:pt x="410" y="14"/>
                  </a:lnTo>
                  <a:lnTo>
                    <a:pt x="380" y="6"/>
                  </a:lnTo>
                  <a:lnTo>
                    <a:pt x="348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84" y="0"/>
                  </a:lnTo>
                  <a:lnTo>
                    <a:pt x="252" y="6"/>
                  </a:lnTo>
                  <a:lnTo>
                    <a:pt x="222" y="14"/>
                  </a:lnTo>
                  <a:lnTo>
                    <a:pt x="192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2"/>
                  </a:lnTo>
                  <a:lnTo>
                    <a:pt x="14" y="222"/>
                  </a:lnTo>
                  <a:lnTo>
                    <a:pt x="6" y="252"/>
                  </a:lnTo>
                  <a:lnTo>
                    <a:pt x="2" y="282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2" y="348"/>
                  </a:lnTo>
                  <a:lnTo>
                    <a:pt x="6" y="378"/>
                  </a:lnTo>
                  <a:lnTo>
                    <a:pt x="14" y="410"/>
                  </a:lnTo>
                  <a:lnTo>
                    <a:pt x="24" y="438"/>
                  </a:lnTo>
                  <a:lnTo>
                    <a:pt x="38" y="466"/>
                  </a:lnTo>
                  <a:lnTo>
                    <a:pt x="54" y="492"/>
                  </a:lnTo>
                  <a:lnTo>
                    <a:pt x="72" y="516"/>
                  </a:lnTo>
                  <a:lnTo>
                    <a:pt x="92" y="538"/>
                  </a:lnTo>
                  <a:lnTo>
                    <a:pt x="114" y="558"/>
                  </a:lnTo>
                  <a:lnTo>
                    <a:pt x="138" y="578"/>
                  </a:lnTo>
                  <a:lnTo>
                    <a:pt x="164" y="592"/>
                  </a:lnTo>
                  <a:lnTo>
                    <a:pt x="192" y="606"/>
                  </a:lnTo>
                  <a:lnTo>
                    <a:pt x="222" y="616"/>
                  </a:lnTo>
                  <a:lnTo>
                    <a:pt x="252" y="624"/>
                  </a:lnTo>
                  <a:lnTo>
                    <a:pt x="284" y="630"/>
                  </a:lnTo>
                  <a:lnTo>
                    <a:pt x="316" y="632"/>
                  </a:lnTo>
                  <a:lnTo>
                    <a:pt x="316" y="632"/>
                  </a:lnTo>
                  <a:close/>
                  <a:moveTo>
                    <a:pt x="64" y="358"/>
                  </a:moveTo>
                  <a:lnTo>
                    <a:pt x="64" y="358"/>
                  </a:lnTo>
                  <a:lnTo>
                    <a:pt x="80" y="354"/>
                  </a:lnTo>
                  <a:lnTo>
                    <a:pt x="112" y="340"/>
                  </a:lnTo>
                  <a:lnTo>
                    <a:pt x="112" y="340"/>
                  </a:lnTo>
                  <a:lnTo>
                    <a:pt x="122" y="334"/>
                  </a:lnTo>
                  <a:lnTo>
                    <a:pt x="124" y="330"/>
                  </a:lnTo>
                  <a:lnTo>
                    <a:pt x="124" y="324"/>
                  </a:lnTo>
                  <a:lnTo>
                    <a:pt x="122" y="320"/>
                  </a:lnTo>
                  <a:lnTo>
                    <a:pt x="114" y="308"/>
                  </a:lnTo>
                  <a:lnTo>
                    <a:pt x="112" y="302"/>
                  </a:lnTo>
                  <a:lnTo>
                    <a:pt x="110" y="294"/>
                  </a:lnTo>
                  <a:lnTo>
                    <a:pt x="110" y="294"/>
                  </a:lnTo>
                  <a:lnTo>
                    <a:pt x="112" y="286"/>
                  </a:lnTo>
                  <a:lnTo>
                    <a:pt x="116" y="282"/>
                  </a:lnTo>
                  <a:lnTo>
                    <a:pt x="122" y="278"/>
                  </a:lnTo>
                  <a:lnTo>
                    <a:pt x="128" y="274"/>
                  </a:lnTo>
                  <a:lnTo>
                    <a:pt x="142" y="268"/>
                  </a:lnTo>
                  <a:lnTo>
                    <a:pt x="148" y="266"/>
                  </a:lnTo>
                  <a:lnTo>
                    <a:pt x="152" y="262"/>
                  </a:lnTo>
                  <a:lnTo>
                    <a:pt x="152" y="262"/>
                  </a:lnTo>
                  <a:lnTo>
                    <a:pt x="156" y="258"/>
                  </a:lnTo>
                  <a:lnTo>
                    <a:pt x="156" y="252"/>
                  </a:lnTo>
                  <a:lnTo>
                    <a:pt x="154" y="250"/>
                  </a:lnTo>
                  <a:lnTo>
                    <a:pt x="152" y="246"/>
                  </a:lnTo>
                  <a:lnTo>
                    <a:pt x="144" y="240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32" y="232"/>
                  </a:lnTo>
                  <a:lnTo>
                    <a:pt x="128" y="232"/>
                  </a:lnTo>
                  <a:lnTo>
                    <a:pt x="120" y="234"/>
                  </a:lnTo>
                  <a:lnTo>
                    <a:pt x="112" y="238"/>
                  </a:lnTo>
                  <a:lnTo>
                    <a:pt x="106" y="246"/>
                  </a:lnTo>
                  <a:lnTo>
                    <a:pt x="106" y="246"/>
                  </a:lnTo>
                  <a:lnTo>
                    <a:pt x="100" y="258"/>
                  </a:lnTo>
                  <a:lnTo>
                    <a:pt x="96" y="262"/>
                  </a:lnTo>
                  <a:lnTo>
                    <a:pt x="88" y="262"/>
                  </a:lnTo>
                  <a:lnTo>
                    <a:pt x="88" y="262"/>
                  </a:lnTo>
                  <a:lnTo>
                    <a:pt x="82" y="260"/>
                  </a:lnTo>
                  <a:lnTo>
                    <a:pt x="76" y="258"/>
                  </a:lnTo>
                  <a:lnTo>
                    <a:pt x="72" y="252"/>
                  </a:lnTo>
                  <a:lnTo>
                    <a:pt x="68" y="246"/>
                  </a:lnTo>
                  <a:lnTo>
                    <a:pt x="68" y="246"/>
                  </a:lnTo>
                  <a:lnTo>
                    <a:pt x="66" y="242"/>
                  </a:lnTo>
                  <a:lnTo>
                    <a:pt x="66" y="238"/>
                  </a:lnTo>
                  <a:lnTo>
                    <a:pt x="68" y="236"/>
                  </a:lnTo>
                  <a:lnTo>
                    <a:pt x="72" y="232"/>
                  </a:lnTo>
                  <a:lnTo>
                    <a:pt x="96" y="216"/>
                  </a:lnTo>
                  <a:lnTo>
                    <a:pt x="96" y="216"/>
                  </a:lnTo>
                  <a:lnTo>
                    <a:pt x="108" y="208"/>
                  </a:lnTo>
                  <a:lnTo>
                    <a:pt x="110" y="204"/>
                  </a:lnTo>
                  <a:lnTo>
                    <a:pt x="110" y="202"/>
                  </a:lnTo>
                  <a:lnTo>
                    <a:pt x="106" y="198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2"/>
                  </a:lnTo>
                  <a:lnTo>
                    <a:pt x="98" y="190"/>
                  </a:lnTo>
                  <a:lnTo>
                    <a:pt x="90" y="188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6" y="176"/>
                  </a:lnTo>
                  <a:lnTo>
                    <a:pt x="78" y="170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90" y="162"/>
                  </a:lnTo>
                  <a:lnTo>
                    <a:pt x="94" y="162"/>
                  </a:lnTo>
                  <a:lnTo>
                    <a:pt x="100" y="162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66"/>
                  </a:lnTo>
                  <a:lnTo>
                    <a:pt x="114" y="168"/>
                  </a:lnTo>
                  <a:lnTo>
                    <a:pt x="120" y="168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44" y="162"/>
                  </a:lnTo>
                  <a:lnTo>
                    <a:pt x="150" y="162"/>
                  </a:lnTo>
                  <a:lnTo>
                    <a:pt x="154" y="166"/>
                  </a:lnTo>
                  <a:lnTo>
                    <a:pt x="158" y="172"/>
                  </a:lnTo>
                  <a:lnTo>
                    <a:pt x="158" y="172"/>
                  </a:lnTo>
                  <a:lnTo>
                    <a:pt x="172" y="196"/>
                  </a:lnTo>
                  <a:lnTo>
                    <a:pt x="172" y="196"/>
                  </a:lnTo>
                  <a:lnTo>
                    <a:pt x="180" y="206"/>
                  </a:lnTo>
                  <a:lnTo>
                    <a:pt x="180" y="206"/>
                  </a:lnTo>
                  <a:lnTo>
                    <a:pt x="184" y="210"/>
                  </a:lnTo>
                  <a:lnTo>
                    <a:pt x="188" y="210"/>
                  </a:lnTo>
                  <a:lnTo>
                    <a:pt x="198" y="210"/>
                  </a:lnTo>
                  <a:lnTo>
                    <a:pt x="210" y="204"/>
                  </a:lnTo>
                  <a:lnTo>
                    <a:pt x="220" y="198"/>
                  </a:lnTo>
                  <a:lnTo>
                    <a:pt x="220" y="198"/>
                  </a:lnTo>
                  <a:lnTo>
                    <a:pt x="222" y="198"/>
                  </a:lnTo>
                  <a:lnTo>
                    <a:pt x="222" y="198"/>
                  </a:lnTo>
                  <a:lnTo>
                    <a:pt x="226" y="194"/>
                  </a:lnTo>
                  <a:lnTo>
                    <a:pt x="228" y="190"/>
                  </a:lnTo>
                  <a:lnTo>
                    <a:pt x="232" y="182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14" y="140"/>
                  </a:lnTo>
                  <a:lnTo>
                    <a:pt x="212" y="132"/>
                  </a:lnTo>
                  <a:lnTo>
                    <a:pt x="208" y="124"/>
                  </a:lnTo>
                  <a:lnTo>
                    <a:pt x="204" y="116"/>
                  </a:lnTo>
                  <a:lnTo>
                    <a:pt x="204" y="116"/>
                  </a:lnTo>
                  <a:lnTo>
                    <a:pt x="198" y="110"/>
                  </a:lnTo>
                  <a:lnTo>
                    <a:pt x="192" y="108"/>
                  </a:lnTo>
                  <a:lnTo>
                    <a:pt x="184" y="108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0" y="114"/>
                  </a:lnTo>
                  <a:lnTo>
                    <a:pt x="164" y="118"/>
                  </a:lnTo>
                  <a:lnTo>
                    <a:pt x="158" y="122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2" y="120"/>
                  </a:lnTo>
                  <a:lnTo>
                    <a:pt x="150" y="116"/>
                  </a:lnTo>
                  <a:lnTo>
                    <a:pt x="150" y="11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0" y="104"/>
                  </a:lnTo>
                  <a:lnTo>
                    <a:pt x="134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36" y="82"/>
                  </a:lnTo>
                  <a:lnTo>
                    <a:pt x="158" y="66"/>
                  </a:lnTo>
                  <a:lnTo>
                    <a:pt x="182" y="54"/>
                  </a:lnTo>
                  <a:lnTo>
                    <a:pt x="206" y="42"/>
                  </a:lnTo>
                  <a:lnTo>
                    <a:pt x="232" y="34"/>
                  </a:lnTo>
                  <a:lnTo>
                    <a:pt x="258" y="26"/>
                  </a:lnTo>
                  <a:lnTo>
                    <a:pt x="286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44" y="22"/>
                  </a:lnTo>
                  <a:lnTo>
                    <a:pt x="374" y="28"/>
                  </a:lnTo>
                  <a:lnTo>
                    <a:pt x="402" y="34"/>
                  </a:lnTo>
                  <a:lnTo>
                    <a:pt x="428" y="44"/>
                  </a:lnTo>
                  <a:lnTo>
                    <a:pt x="454" y="56"/>
                  </a:lnTo>
                  <a:lnTo>
                    <a:pt x="478" y="72"/>
                  </a:lnTo>
                  <a:lnTo>
                    <a:pt x="500" y="88"/>
                  </a:lnTo>
                  <a:lnTo>
                    <a:pt x="522" y="106"/>
                  </a:lnTo>
                  <a:lnTo>
                    <a:pt x="522" y="106"/>
                  </a:lnTo>
                  <a:lnTo>
                    <a:pt x="538" y="126"/>
                  </a:lnTo>
                  <a:lnTo>
                    <a:pt x="554" y="146"/>
                  </a:lnTo>
                  <a:lnTo>
                    <a:pt x="554" y="146"/>
                  </a:lnTo>
                  <a:lnTo>
                    <a:pt x="502" y="164"/>
                  </a:lnTo>
                  <a:lnTo>
                    <a:pt x="480" y="172"/>
                  </a:lnTo>
                  <a:lnTo>
                    <a:pt x="468" y="178"/>
                  </a:lnTo>
                  <a:lnTo>
                    <a:pt x="468" y="178"/>
                  </a:lnTo>
                  <a:lnTo>
                    <a:pt x="462" y="182"/>
                  </a:lnTo>
                  <a:lnTo>
                    <a:pt x="454" y="186"/>
                  </a:lnTo>
                  <a:lnTo>
                    <a:pt x="444" y="186"/>
                  </a:lnTo>
                  <a:lnTo>
                    <a:pt x="436" y="184"/>
                  </a:lnTo>
                  <a:lnTo>
                    <a:pt x="436" y="184"/>
                  </a:lnTo>
                  <a:lnTo>
                    <a:pt x="424" y="178"/>
                  </a:lnTo>
                  <a:lnTo>
                    <a:pt x="418" y="176"/>
                  </a:lnTo>
                  <a:lnTo>
                    <a:pt x="412" y="176"/>
                  </a:lnTo>
                  <a:lnTo>
                    <a:pt x="412" y="176"/>
                  </a:lnTo>
                  <a:lnTo>
                    <a:pt x="402" y="178"/>
                  </a:lnTo>
                  <a:lnTo>
                    <a:pt x="398" y="180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384" y="192"/>
                  </a:lnTo>
                  <a:lnTo>
                    <a:pt x="374" y="198"/>
                  </a:lnTo>
                  <a:lnTo>
                    <a:pt x="374" y="198"/>
                  </a:lnTo>
                  <a:lnTo>
                    <a:pt x="368" y="200"/>
                  </a:lnTo>
                  <a:lnTo>
                    <a:pt x="362" y="200"/>
                  </a:lnTo>
                  <a:lnTo>
                    <a:pt x="362" y="200"/>
                  </a:lnTo>
                  <a:lnTo>
                    <a:pt x="358" y="198"/>
                  </a:lnTo>
                  <a:lnTo>
                    <a:pt x="358" y="198"/>
                  </a:lnTo>
                  <a:lnTo>
                    <a:pt x="354" y="198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44" y="202"/>
                  </a:lnTo>
                  <a:lnTo>
                    <a:pt x="344" y="202"/>
                  </a:lnTo>
                  <a:lnTo>
                    <a:pt x="340" y="208"/>
                  </a:lnTo>
                  <a:lnTo>
                    <a:pt x="340" y="212"/>
                  </a:lnTo>
                  <a:lnTo>
                    <a:pt x="342" y="222"/>
                  </a:lnTo>
                  <a:lnTo>
                    <a:pt x="346" y="228"/>
                  </a:lnTo>
                  <a:lnTo>
                    <a:pt x="350" y="230"/>
                  </a:lnTo>
                  <a:lnTo>
                    <a:pt x="352" y="232"/>
                  </a:lnTo>
                  <a:lnTo>
                    <a:pt x="352" y="232"/>
                  </a:lnTo>
                  <a:lnTo>
                    <a:pt x="358" y="228"/>
                  </a:lnTo>
                  <a:lnTo>
                    <a:pt x="364" y="224"/>
                  </a:lnTo>
                  <a:lnTo>
                    <a:pt x="368" y="218"/>
                  </a:lnTo>
                  <a:lnTo>
                    <a:pt x="374" y="216"/>
                  </a:lnTo>
                  <a:lnTo>
                    <a:pt x="374" y="216"/>
                  </a:lnTo>
                  <a:lnTo>
                    <a:pt x="378" y="218"/>
                  </a:lnTo>
                  <a:lnTo>
                    <a:pt x="382" y="220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88" y="232"/>
                  </a:lnTo>
                  <a:lnTo>
                    <a:pt x="386" y="240"/>
                  </a:lnTo>
                  <a:lnTo>
                    <a:pt x="382" y="248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2" y="254"/>
                  </a:lnTo>
                  <a:lnTo>
                    <a:pt x="348" y="258"/>
                  </a:lnTo>
                  <a:lnTo>
                    <a:pt x="348" y="258"/>
                  </a:lnTo>
                  <a:lnTo>
                    <a:pt x="332" y="254"/>
                  </a:lnTo>
                  <a:lnTo>
                    <a:pt x="324" y="254"/>
                  </a:lnTo>
                  <a:lnTo>
                    <a:pt x="320" y="254"/>
                  </a:lnTo>
                  <a:lnTo>
                    <a:pt x="318" y="256"/>
                  </a:lnTo>
                  <a:lnTo>
                    <a:pt x="318" y="256"/>
                  </a:lnTo>
                  <a:lnTo>
                    <a:pt x="314" y="258"/>
                  </a:lnTo>
                  <a:lnTo>
                    <a:pt x="310" y="262"/>
                  </a:lnTo>
                  <a:lnTo>
                    <a:pt x="308" y="266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2" y="282"/>
                  </a:lnTo>
                  <a:lnTo>
                    <a:pt x="310" y="288"/>
                  </a:lnTo>
                  <a:lnTo>
                    <a:pt x="308" y="294"/>
                  </a:lnTo>
                  <a:lnTo>
                    <a:pt x="306" y="296"/>
                  </a:lnTo>
                  <a:lnTo>
                    <a:pt x="306" y="296"/>
                  </a:lnTo>
                  <a:lnTo>
                    <a:pt x="292" y="300"/>
                  </a:lnTo>
                  <a:lnTo>
                    <a:pt x="290" y="302"/>
                  </a:lnTo>
                  <a:lnTo>
                    <a:pt x="290" y="304"/>
                  </a:lnTo>
                  <a:lnTo>
                    <a:pt x="294" y="304"/>
                  </a:lnTo>
                  <a:lnTo>
                    <a:pt x="302" y="306"/>
                  </a:lnTo>
                  <a:lnTo>
                    <a:pt x="302" y="306"/>
                  </a:lnTo>
                  <a:lnTo>
                    <a:pt x="320" y="304"/>
                  </a:lnTo>
                  <a:lnTo>
                    <a:pt x="332" y="302"/>
                  </a:lnTo>
                  <a:lnTo>
                    <a:pt x="340" y="298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8" y="292"/>
                  </a:lnTo>
                  <a:lnTo>
                    <a:pt x="364" y="290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6" y="292"/>
                  </a:lnTo>
                  <a:lnTo>
                    <a:pt x="382" y="290"/>
                  </a:lnTo>
                  <a:lnTo>
                    <a:pt x="388" y="290"/>
                  </a:lnTo>
                  <a:lnTo>
                    <a:pt x="394" y="290"/>
                  </a:lnTo>
                  <a:lnTo>
                    <a:pt x="394" y="290"/>
                  </a:lnTo>
                  <a:lnTo>
                    <a:pt x="396" y="290"/>
                  </a:lnTo>
                  <a:lnTo>
                    <a:pt x="400" y="288"/>
                  </a:lnTo>
                  <a:lnTo>
                    <a:pt x="406" y="284"/>
                  </a:lnTo>
                  <a:lnTo>
                    <a:pt x="414" y="280"/>
                  </a:lnTo>
                  <a:lnTo>
                    <a:pt x="416" y="280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22" y="288"/>
                  </a:lnTo>
                  <a:lnTo>
                    <a:pt x="424" y="294"/>
                  </a:lnTo>
                  <a:lnTo>
                    <a:pt x="422" y="304"/>
                  </a:lnTo>
                  <a:lnTo>
                    <a:pt x="422" y="304"/>
                  </a:lnTo>
                  <a:lnTo>
                    <a:pt x="420" y="308"/>
                  </a:lnTo>
                  <a:lnTo>
                    <a:pt x="416" y="312"/>
                  </a:lnTo>
                  <a:lnTo>
                    <a:pt x="412" y="314"/>
                  </a:lnTo>
                  <a:lnTo>
                    <a:pt x="412" y="318"/>
                  </a:lnTo>
                  <a:lnTo>
                    <a:pt x="412" y="318"/>
                  </a:lnTo>
                  <a:lnTo>
                    <a:pt x="418" y="33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40" y="348"/>
                  </a:lnTo>
                  <a:lnTo>
                    <a:pt x="444" y="350"/>
                  </a:lnTo>
                  <a:lnTo>
                    <a:pt x="448" y="348"/>
                  </a:lnTo>
                  <a:lnTo>
                    <a:pt x="448" y="348"/>
                  </a:lnTo>
                  <a:lnTo>
                    <a:pt x="450" y="342"/>
                  </a:lnTo>
                  <a:lnTo>
                    <a:pt x="452" y="338"/>
                  </a:lnTo>
                  <a:lnTo>
                    <a:pt x="456" y="330"/>
                  </a:lnTo>
                  <a:lnTo>
                    <a:pt x="456" y="330"/>
                  </a:lnTo>
                  <a:lnTo>
                    <a:pt x="460" y="328"/>
                  </a:lnTo>
                  <a:lnTo>
                    <a:pt x="470" y="330"/>
                  </a:lnTo>
                  <a:lnTo>
                    <a:pt x="480" y="332"/>
                  </a:lnTo>
                  <a:lnTo>
                    <a:pt x="482" y="334"/>
                  </a:lnTo>
                  <a:lnTo>
                    <a:pt x="484" y="336"/>
                  </a:lnTo>
                  <a:lnTo>
                    <a:pt x="484" y="336"/>
                  </a:lnTo>
                  <a:lnTo>
                    <a:pt x="486" y="340"/>
                  </a:lnTo>
                  <a:lnTo>
                    <a:pt x="492" y="346"/>
                  </a:lnTo>
                  <a:lnTo>
                    <a:pt x="500" y="354"/>
                  </a:lnTo>
                  <a:lnTo>
                    <a:pt x="500" y="354"/>
                  </a:lnTo>
                  <a:lnTo>
                    <a:pt x="512" y="360"/>
                  </a:lnTo>
                  <a:lnTo>
                    <a:pt x="512" y="360"/>
                  </a:lnTo>
                  <a:lnTo>
                    <a:pt x="514" y="362"/>
                  </a:lnTo>
                  <a:lnTo>
                    <a:pt x="520" y="372"/>
                  </a:lnTo>
                  <a:lnTo>
                    <a:pt x="520" y="372"/>
                  </a:lnTo>
                  <a:lnTo>
                    <a:pt x="524" y="378"/>
                  </a:lnTo>
                  <a:lnTo>
                    <a:pt x="530" y="380"/>
                  </a:lnTo>
                  <a:lnTo>
                    <a:pt x="534" y="380"/>
                  </a:lnTo>
                  <a:lnTo>
                    <a:pt x="540" y="380"/>
                  </a:lnTo>
                  <a:lnTo>
                    <a:pt x="540" y="380"/>
                  </a:lnTo>
                  <a:lnTo>
                    <a:pt x="544" y="376"/>
                  </a:lnTo>
                  <a:lnTo>
                    <a:pt x="548" y="372"/>
                  </a:lnTo>
                  <a:lnTo>
                    <a:pt x="554" y="368"/>
                  </a:lnTo>
                  <a:lnTo>
                    <a:pt x="560" y="366"/>
                  </a:lnTo>
                  <a:lnTo>
                    <a:pt x="560" y="366"/>
                  </a:lnTo>
                  <a:lnTo>
                    <a:pt x="570" y="366"/>
                  </a:lnTo>
                  <a:lnTo>
                    <a:pt x="574" y="368"/>
                  </a:lnTo>
                  <a:lnTo>
                    <a:pt x="580" y="372"/>
                  </a:lnTo>
                  <a:lnTo>
                    <a:pt x="580" y="372"/>
                  </a:lnTo>
                  <a:lnTo>
                    <a:pt x="598" y="388"/>
                  </a:lnTo>
                  <a:lnTo>
                    <a:pt x="598" y="388"/>
                  </a:lnTo>
                  <a:lnTo>
                    <a:pt x="592" y="406"/>
                  </a:lnTo>
                  <a:lnTo>
                    <a:pt x="586" y="424"/>
                  </a:lnTo>
                  <a:lnTo>
                    <a:pt x="578" y="442"/>
                  </a:lnTo>
                  <a:lnTo>
                    <a:pt x="568" y="460"/>
                  </a:lnTo>
                  <a:lnTo>
                    <a:pt x="558" y="476"/>
                  </a:lnTo>
                  <a:lnTo>
                    <a:pt x="546" y="492"/>
                  </a:lnTo>
                  <a:lnTo>
                    <a:pt x="534" y="508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00" y="540"/>
                  </a:lnTo>
                  <a:lnTo>
                    <a:pt x="478" y="556"/>
                  </a:lnTo>
                  <a:lnTo>
                    <a:pt x="454" y="572"/>
                  </a:lnTo>
                  <a:lnTo>
                    <a:pt x="428" y="584"/>
                  </a:lnTo>
                  <a:lnTo>
                    <a:pt x="402" y="594"/>
                  </a:lnTo>
                  <a:lnTo>
                    <a:pt x="374" y="602"/>
                  </a:lnTo>
                  <a:lnTo>
                    <a:pt x="344" y="606"/>
                  </a:lnTo>
                  <a:lnTo>
                    <a:pt x="314" y="608"/>
                  </a:lnTo>
                  <a:lnTo>
                    <a:pt x="314" y="608"/>
                  </a:lnTo>
                  <a:lnTo>
                    <a:pt x="278" y="604"/>
                  </a:lnTo>
                  <a:lnTo>
                    <a:pt x="244" y="598"/>
                  </a:lnTo>
                  <a:lnTo>
                    <a:pt x="212" y="588"/>
                  </a:lnTo>
                  <a:lnTo>
                    <a:pt x="182" y="574"/>
                  </a:lnTo>
                  <a:lnTo>
                    <a:pt x="182" y="574"/>
                  </a:lnTo>
                  <a:lnTo>
                    <a:pt x="184" y="564"/>
                  </a:lnTo>
                  <a:lnTo>
                    <a:pt x="188" y="552"/>
                  </a:lnTo>
                  <a:lnTo>
                    <a:pt x="190" y="536"/>
                  </a:lnTo>
                  <a:lnTo>
                    <a:pt x="190" y="536"/>
                  </a:lnTo>
                  <a:lnTo>
                    <a:pt x="192" y="500"/>
                  </a:lnTo>
                  <a:lnTo>
                    <a:pt x="194" y="476"/>
                  </a:lnTo>
                  <a:lnTo>
                    <a:pt x="194" y="462"/>
                  </a:lnTo>
                  <a:lnTo>
                    <a:pt x="194" y="462"/>
                  </a:lnTo>
                  <a:lnTo>
                    <a:pt x="182" y="448"/>
                  </a:lnTo>
                  <a:lnTo>
                    <a:pt x="172" y="440"/>
                  </a:lnTo>
                  <a:lnTo>
                    <a:pt x="162" y="434"/>
                  </a:lnTo>
                  <a:lnTo>
                    <a:pt x="162" y="434"/>
                  </a:lnTo>
                  <a:lnTo>
                    <a:pt x="154" y="432"/>
                  </a:lnTo>
                  <a:lnTo>
                    <a:pt x="144" y="432"/>
                  </a:lnTo>
                  <a:lnTo>
                    <a:pt x="136" y="434"/>
                  </a:lnTo>
                  <a:lnTo>
                    <a:pt x="130" y="432"/>
                  </a:lnTo>
                  <a:lnTo>
                    <a:pt x="130" y="432"/>
                  </a:lnTo>
                  <a:lnTo>
                    <a:pt x="122" y="428"/>
                  </a:lnTo>
                  <a:lnTo>
                    <a:pt x="118" y="420"/>
                  </a:lnTo>
                  <a:lnTo>
                    <a:pt x="112" y="414"/>
                  </a:lnTo>
                  <a:lnTo>
                    <a:pt x="108" y="408"/>
                  </a:lnTo>
                  <a:lnTo>
                    <a:pt x="108" y="408"/>
                  </a:lnTo>
                  <a:lnTo>
                    <a:pt x="102" y="404"/>
                  </a:lnTo>
                  <a:lnTo>
                    <a:pt x="94" y="402"/>
                  </a:lnTo>
                  <a:lnTo>
                    <a:pt x="78" y="400"/>
                  </a:lnTo>
                  <a:lnTo>
                    <a:pt x="78" y="400"/>
                  </a:lnTo>
                  <a:lnTo>
                    <a:pt x="72" y="396"/>
                  </a:lnTo>
                  <a:lnTo>
                    <a:pt x="66" y="390"/>
                  </a:lnTo>
                  <a:lnTo>
                    <a:pt x="58" y="378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8" y="366"/>
                  </a:lnTo>
                  <a:lnTo>
                    <a:pt x="60" y="360"/>
                  </a:lnTo>
                  <a:lnTo>
                    <a:pt x="64" y="358"/>
                  </a:lnTo>
                  <a:lnTo>
                    <a:pt x="64" y="358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lnTo>
                    <a:pt x="66" y="470"/>
                  </a:lnTo>
                  <a:lnTo>
                    <a:pt x="56" y="452"/>
                  </a:lnTo>
                  <a:lnTo>
                    <a:pt x="48" y="43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62" y="418"/>
                  </a:lnTo>
                  <a:lnTo>
                    <a:pt x="62" y="418"/>
                  </a:lnTo>
                  <a:lnTo>
                    <a:pt x="70" y="422"/>
                  </a:lnTo>
                  <a:lnTo>
                    <a:pt x="76" y="430"/>
                  </a:lnTo>
                  <a:lnTo>
                    <a:pt x="82" y="436"/>
                  </a:lnTo>
                  <a:lnTo>
                    <a:pt x="88" y="440"/>
                  </a:lnTo>
                  <a:lnTo>
                    <a:pt x="88" y="440"/>
                  </a:lnTo>
                  <a:lnTo>
                    <a:pt x="88" y="442"/>
                  </a:lnTo>
                  <a:lnTo>
                    <a:pt x="88" y="448"/>
                  </a:lnTo>
                  <a:lnTo>
                    <a:pt x="86" y="462"/>
                  </a:lnTo>
                  <a:lnTo>
                    <a:pt x="82" y="478"/>
                  </a:lnTo>
                  <a:lnTo>
                    <a:pt x="78" y="488"/>
                  </a:lnTo>
                  <a:lnTo>
                    <a:pt x="78" y="488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6919008" y="4724686"/>
            <a:ext cx="435578" cy="526542"/>
          </a:xfrm>
          <a:custGeom>
            <a:rect l="l" t="t" r="r" b="b"/>
            <a:pathLst>
              <a:path w="498" h="602">
                <a:moveTo>
                  <a:pt x="192" y="516"/>
                </a:moveTo>
                <a:lnTo>
                  <a:pt x="186" y="490"/>
                </a:lnTo>
                <a:lnTo>
                  <a:pt x="144" y="500"/>
                </a:lnTo>
                <a:lnTo>
                  <a:pt x="412" y="138"/>
                </a:lnTo>
                <a:lnTo>
                  <a:pt x="412" y="138"/>
                </a:lnTo>
                <a:lnTo>
                  <a:pt x="422" y="150"/>
                </a:lnTo>
                <a:lnTo>
                  <a:pt x="428" y="160"/>
                </a:lnTo>
                <a:lnTo>
                  <a:pt x="440" y="180"/>
                </a:lnTo>
                <a:lnTo>
                  <a:pt x="192" y="516"/>
                </a:lnTo>
                <a:lnTo>
                  <a:pt x="192" y="516"/>
                </a:lnTo>
                <a:close/>
                <a:moveTo>
                  <a:pt x="102" y="550"/>
                </a:moveTo>
                <a:lnTo>
                  <a:pt x="102" y="550"/>
                </a:lnTo>
                <a:lnTo>
                  <a:pt x="80" y="560"/>
                </a:lnTo>
                <a:lnTo>
                  <a:pt x="62" y="568"/>
                </a:lnTo>
                <a:lnTo>
                  <a:pt x="52" y="570"/>
                </a:lnTo>
                <a:lnTo>
                  <a:pt x="42" y="572"/>
                </a:lnTo>
                <a:lnTo>
                  <a:pt x="42" y="572"/>
                </a:lnTo>
                <a:lnTo>
                  <a:pt x="38" y="570"/>
                </a:lnTo>
                <a:lnTo>
                  <a:pt x="36" y="568"/>
                </a:lnTo>
                <a:lnTo>
                  <a:pt x="32" y="560"/>
                </a:lnTo>
                <a:lnTo>
                  <a:pt x="32" y="550"/>
                </a:lnTo>
                <a:lnTo>
                  <a:pt x="30" y="536"/>
                </a:lnTo>
                <a:lnTo>
                  <a:pt x="32" y="512"/>
                </a:lnTo>
                <a:lnTo>
                  <a:pt x="32" y="502"/>
                </a:lnTo>
                <a:lnTo>
                  <a:pt x="34" y="502"/>
                </a:lnTo>
                <a:lnTo>
                  <a:pt x="34" y="502"/>
                </a:lnTo>
                <a:lnTo>
                  <a:pt x="34" y="500"/>
                </a:lnTo>
                <a:lnTo>
                  <a:pt x="34" y="500"/>
                </a:lnTo>
                <a:lnTo>
                  <a:pt x="40" y="500"/>
                </a:lnTo>
                <a:lnTo>
                  <a:pt x="48" y="500"/>
                </a:lnTo>
                <a:lnTo>
                  <a:pt x="56" y="504"/>
                </a:lnTo>
                <a:lnTo>
                  <a:pt x="56" y="504"/>
                </a:lnTo>
                <a:lnTo>
                  <a:pt x="66" y="508"/>
                </a:lnTo>
                <a:lnTo>
                  <a:pt x="76" y="516"/>
                </a:lnTo>
                <a:lnTo>
                  <a:pt x="76" y="516"/>
                </a:lnTo>
                <a:lnTo>
                  <a:pt x="90" y="530"/>
                </a:lnTo>
                <a:lnTo>
                  <a:pt x="100" y="540"/>
                </a:lnTo>
                <a:lnTo>
                  <a:pt x="100" y="540"/>
                </a:lnTo>
                <a:lnTo>
                  <a:pt x="102" y="546"/>
                </a:lnTo>
                <a:lnTo>
                  <a:pt x="102" y="550"/>
                </a:lnTo>
                <a:lnTo>
                  <a:pt x="102" y="550"/>
                </a:lnTo>
                <a:close/>
                <a:moveTo>
                  <a:pt x="288" y="72"/>
                </a:moveTo>
                <a:lnTo>
                  <a:pt x="288" y="72"/>
                </a:lnTo>
                <a:lnTo>
                  <a:pt x="308" y="76"/>
                </a:lnTo>
                <a:lnTo>
                  <a:pt x="334" y="84"/>
                </a:lnTo>
                <a:lnTo>
                  <a:pt x="334" y="86"/>
                </a:lnTo>
                <a:lnTo>
                  <a:pt x="70" y="444"/>
                </a:lnTo>
                <a:lnTo>
                  <a:pt x="70" y="396"/>
                </a:lnTo>
                <a:lnTo>
                  <a:pt x="46" y="398"/>
                </a:lnTo>
                <a:lnTo>
                  <a:pt x="288" y="72"/>
                </a:lnTo>
                <a:lnTo>
                  <a:pt x="288" y="72"/>
                </a:lnTo>
                <a:close/>
                <a:moveTo>
                  <a:pt x="130" y="480"/>
                </a:moveTo>
                <a:lnTo>
                  <a:pt x="130" y="480"/>
                </a:lnTo>
                <a:lnTo>
                  <a:pt x="130" y="444"/>
                </a:lnTo>
                <a:lnTo>
                  <a:pt x="130" y="444"/>
                </a:lnTo>
                <a:lnTo>
                  <a:pt x="130" y="442"/>
                </a:lnTo>
                <a:lnTo>
                  <a:pt x="126" y="442"/>
                </a:lnTo>
                <a:lnTo>
                  <a:pt x="118" y="442"/>
                </a:lnTo>
                <a:lnTo>
                  <a:pt x="92" y="452"/>
                </a:lnTo>
                <a:lnTo>
                  <a:pt x="356" y="96"/>
                </a:lnTo>
                <a:lnTo>
                  <a:pt x="356" y="96"/>
                </a:lnTo>
                <a:lnTo>
                  <a:pt x="378" y="108"/>
                </a:lnTo>
                <a:lnTo>
                  <a:pt x="378" y="108"/>
                </a:lnTo>
                <a:lnTo>
                  <a:pt x="396" y="122"/>
                </a:lnTo>
                <a:lnTo>
                  <a:pt x="130" y="480"/>
                </a:lnTo>
                <a:lnTo>
                  <a:pt x="130" y="480"/>
                </a:lnTo>
                <a:close/>
                <a:moveTo>
                  <a:pt x="432" y="38"/>
                </a:moveTo>
                <a:lnTo>
                  <a:pt x="432" y="38"/>
                </a:lnTo>
                <a:lnTo>
                  <a:pt x="410" y="24"/>
                </a:lnTo>
                <a:lnTo>
                  <a:pt x="388" y="14"/>
                </a:lnTo>
                <a:lnTo>
                  <a:pt x="368" y="6"/>
                </a:lnTo>
                <a:lnTo>
                  <a:pt x="350" y="2"/>
                </a:lnTo>
                <a:lnTo>
                  <a:pt x="334" y="0"/>
                </a:lnTo>
                <a:lnTo>
                  <a:pt x="322" y="0"/>
                </a:lnTo>
                <a:lnTo>
                  <a:pt x="314" y="0"/>
                </a:lnTo>
                <a:lnTo>
                  <a:pt x="308" y="4"/>
                </a:lnTo>
                <a:lnTo>
                  <a:pt x="290" y="28"/>
                </a:lnTo>
                <a:lnTo>
                  <a:pt x="260" y="70"/>
                </a:lnTo>
                <a:lnTo>
                  <a:pt x="16" y="398"/>
                </a:lnTo>
                <a:lnTo>
                  <a:pt x="8" y="408"/>
                </a:lnTo>
                <a:lnTo>
                  <a:pt x="8" y="408"/>
                </a:lnTo>
                <a:lnTo>
                  <a:pt x="2" y="450"/>
                </a:lnTo>
                <a:lnTo>
                  <a:pt x="0" y="492"/>
                </a:lnTo>
                <a:lnTo>
                  <a:pt x="0" y="516"/>
                </a:lnTo>
                <a:lnTo>
                  <a:pt x="0" y="538"/>
                </a:lnTo>
                <a:lnTo>
                  <a:pt x="0" y="538"/>
                </a:lnTo>
                <a:lnTo>
                  <a:pt x="2" y="560"/>
                </a:lnTo>
                <a:lnTo>
                  <a:pt x="6" y="578"/>
                </a:lnTo>
                <a:lnTo>
                  <a:pt x="10" y="594"/>
                </a:lnTo>
                <a:lnTo>
                  <a:pt x="12" y="598"/>
                </a:lnTo>
                <a:lnTo>
                  <a:pt x="14" y="602"/>
                </a:lnTo>
                <a:lnTo>
                  <a:pt x="14" y="602"/>
                </a:lnTo>
                <a:lnTo>
                  <a:pt x="18" y="602"/>
                </a:lnTo>
                <a:lnTo>
                  <a:pt x="24" y="602"/>
                </a:lnTo>
                <a:lnTo>
                  <a:pt x="40" y="600"/>
                </a:lnTo>
                <a:lnTo>
                  <a:pt x="62" y="596"/>
                </a:lnTo>
                <a:lnTo>
                  <a:pt x="196" y="548"/>
                </a:lnTo>
                <a:lnTo>
                  <a:pt x="448" y="210"/>
                </a:lnTo>
                <a:lnTo>
                  <a:pt x="452" y="204"/>
                </a:lnTo>
                <a:lnTo>
                  <a:pt x="478" y="168"/>
                </a:lnTo>
                <a:lnTo>
                  <a:pt x="496" y="144"/>
                </a:lnTo>
                <a:lnTo>
                  <a:pt x="496" y="144"/>
                </a:lnTo>
                <a:lnTo>
                  <a:pt x="498" y="138"/>
                </a:lnTo>
                <a:lnTo>
                  <a:pt x="498" y="128"/>
                </a:lnTo>
                <a:lnTo>
                  <a:pt x="494" y="114"/>
                </a:lnTo>
                <a:lnTo>
                  <a:pt x="488" y="100"/>
                </a:lnTo>
                <a:lnTo>
                  <a:pt x="478" y="84"/>
                </a:lnTo>
                <a:lnTo>
                  <a:pt x="466" y="68"/>
                </a:lnTo>
                <a:lnTo>
                  <a:pt x="450" y="52"/>
                </a:lnTo>
                <a:lnTo>
                  <a:pt x="432" y="38"/>
                </a:lnTo>
                <a:lnTo>
                  <a:pt x="432" y="38"/>
                </a:ln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86475" y="4388453"/>
            <a:ext cx="87916" cy="87916"/>
          </a:xfrm>
          <a:custGeom>
            <a:rect l="l" t="t" r="r" b="b"/>
            <a:pathLst>
              <a:path w="96" h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83437" y="2866346"/>
            <a:ext cx="622649" cy="637223"/>
          </a:xfrm>
          <a:custGeom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833776" y="4203763"/>
            <a:ext cx="521970" cy="520922"/>
          </a:xfrm>
          <a:custGeom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微妙情绪变化捕捉技巧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94218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观察眼神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4897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分析环境氛围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34063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注意语气和语速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57043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关注肢体语言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88465" y="2192568"/>
            <a:ext cx="3000749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眼神是展现角色微妙情绪变化的关键部位，通过观察眼神的细微变化，可以捕捉到角色的内心波动。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9517" y="4476369"/>
            <a:ext cx="3000375" cy="141662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语气和语速的变化往往能够反映出角色的情绪变化，如语气突然变得严厉或语速明显加快等。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34063" y="2192568"/>
            <a:ext cx="3000375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肢体语言是展现角色情绪的重要方式之一，通过观察角色的肢体动作和姿态，可以捕捉到其微妙的情绪变化。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57043" y="4388453"/>
            <a:ext cx="3000375" cy="150454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环境氛围对角色的情绪产生重要影响，通过分析环境氛围的变化，可以推断出角色可能的情绪反应。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角色心理深度挖掘与情绪反应结合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角色的成长经历对其情绪状态有着深远的影响，如童年时期的创伤可能导致成年后的情绪不稳定或恐惧。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成长经历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家庭环境对角色的情绪反应模式产生重要作用，如家庭氛围紧张可能导致角色对外界刺激过于敏感。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角色的社会地位也会影响其情绪状态，如身处高位可能带来压力和孤独感，而身处底层则可能引发挫败和愤怒。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社会地位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角色背景故事对情绪影响分析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理性与感性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理性者可能在情绪表达上更为克制和冷静，注重逻辑分析；感性者则可能更容易被情绪左右，表达方式更为强烈和直接。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内向与外向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内向者可能更倾向于压抑情绪，通过内心独白或细微表情来表达；外向者则可能更直接地通过言语和行为来宣泄情绪。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乐观与悲观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乐观者面对困境时可能保持积极心态，寻求解决方案；悲观者则可能陷入消极情绪中，难以自拔。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" r="14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417" r="21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7490" r="2749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性格特质决定情绪表达方式探讨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https://d.book118.com/068061004056006040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2024-09-18T21:08:35.136</cp:lastPrinted>
  <dcterms:created xsi:type="dcterms:W3CDTF">2024-09-18T13:08:35Z</dcterms:created>
  <dcterms:modified xsi:type="dcterms:W3CDTF">2024-09-18T13:08:37Z</dcterms:modified>
</cp:coreProperties>
</file>