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78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9144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227.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image" Target="../media/image3.png"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31.xml" /><Relationship Id="rId11" Type="http://schemas.openxmlformats.org/officeDocument/2006/relationships/tags" Target="../tags/tag32.xml" /><Relationship Id="rId12" Type="http://schemas.openxmlformats.org/officeDocument/2006/relationships/tags" Target="../tags/tag33.xml" /><Relationship Id="rId13"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2.png"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5.xml" /><Relationship Id="rId2" Type="http://schemas.openxmlformats.org/officeDocument/2006/relationships/tags" Target="../tags/tag56.xml" /><Relationship Id="rId3" Type="http://schemas.openxmlformats.org/officeDocument/2006/relationships/tags" Target="../tags/tag57.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75.xml" /><Relationship Id="rId11" Type="http://schemas.openxmlformats.org/officeDocument/2006/relationships/tags" Target="../tags/tag76.xml" /><Relationship Id="rId12" Type="http://schemas.openxmlformats.org/officeDocument/2006/relationships/tags" Target="../tags/tag77.xml" /><Relationship Id="rId13" Type="http://schemas.openxmlformats.org/officeDocument/2006/relationships/slideMaster" Target="../slideMasters/slideMaster2.xml" /><Relationship Id="rId2" Type="http://schemas.openxmlformats.org/officeDocument/2006/relationships/tags" Target="../tags/tag68.xml" /><Relationship Id="rId3" Type="http://schemas.openxmlformats.org/officeDocument/2006/relationships/image" Target="../media/image2.png"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tags" Target="../tags/tag73.xml" /><Relationship Id="rId9" Type="http://schemas.openxmlformats.org/officeDocument/2006/relationships/tags" Target="../tags/tag7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232671-32E6-44A7-9019-081952BA75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494657-7134-4D7E-B515-038D2E36C1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0151D5-0A2A-486F-85F4-0494A29DAD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3A82A7-E077-46FE-B7B0-C350575E03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1E7DA2-DAA0-4070-A3C6-3FA17EB3DA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8F83FE-2A0A-4483-99A9-97D5D4ACD5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FE1ECA-C47C-455E-9D8B-1854BF3C55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EC98F5-A4D7-479A-A75C-8B0A6D12F3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315972-6F62-43AE-823D-ECEE3EC726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1D1487-4B0C-440B-8481-707900A1A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86805C-6069-4A81-B87A-4A924BE895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3" name="图片 12" descr="sd"/>
          <p:cNvPicPr>
            <a:picLocks noChangeAspect="1"/>
          </p:cNvPicPr>
          <p:nvPr>
            <p:custDataLst>
              <p:tags r:id="rId2"/>
            </p:custDataLst>
          </p:nvPr>
        </p:nvPicPr>
        <p:blipFill>
          <a:blip r:embed="rId1"/>
          <a:stretch>
            <a:fillRect/>
          </a:stretch>
        </p:blipFill>
        <p:spPr>
          <a:xfrm>
            <a:off x="0" y="0"/>
            <a:ext cx="2843688" cy="6656705"/>
          </a:xfrm>
          <a:prstGeom prst="rect">
            <a:avLst/>
          </a:prstGeom>
        </p:spPr>
      </p:pic>
      <p:pic>
        <p:nvPicPr>
          <p:cNvPr id="2097155" name="图片 10" descr="hh"/>
          <p:cNvPicPr>
            <a:picLocks noChangeAspect="1"/>
          </p:cNvPicPr>
          <p:nvPr>
            <p:custDataLst>
              <p:tags r:id="rId4"/>
            </p:custDataLst>
          </p:nvPr>
        </p:nvPicPr>
        <p:blipFill>
          <a:blip r:embed="rId3"/>
          <a:stretch>
            <a:fillRect/>
          </a:stretch>
        </p:blipFill>
        <p:spPr>
          <a:xfrm>
            <a:off x="5701189" y="2243455"/>
            <a:ext cx="3442811" cy="4614545"/>
          </a:xfrm>
          <a:prstGeom prst="rect">
            <a:avLst/>
          </a:prstGeom>
        </p:spPr>
      </p:pic>
      <p:cxnSp>
        <p:nvCxnSpPr>
          <p:cNvPr id="3145729" name="直接连接符 21"/>
          <p:cNvCxnSpPr/>
          <p:nvPr>
            <p:custDataLst>
              <p:tags r:id="rId5"/>
            </p:custDataLst>
          </p:nvPr>
        </p:nvCxnSpPr>
        <p:spPr>
          <a:xfrm>
            <a:off x="8351996" y="674370"/>
            <a:ext cx="13716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31" name="直接连接符 24"/>
          <p:cNvCxnSpPr/>
          <p:nvPr>
            <p:custDataLst>
              <p:tags r:id="rId6"/>
            </p:custDataLst>
          </p:nvPr>
        </p:nvCxnSpPr>
        <p:spPr>
          <a:xfrm>
            <a:off x="8351996" y="732790"/>
            <a:ext cx="13716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33" name="直接连接符 9"/>
          <p:cNvCxnSpPr/>
          <p:nvPr>
            <p:custDataLst>
              <p:tags r:id="rId7"/>
            </p:custDataLst>
          </p:nvPr>
        </p:nvCxnSpPr>
        <p:spPr>
          <a:xfrm>
            <a:off x="8351996" y="791210"/>
            <a:ext cx="13716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668" name="副标题"/>
          <p:cNvSpPr txBox="1">
            <a:spLocks noGrp="1"/>
          </p:cNvSpPr>
          <p:nvPr>
            <p:ph type="body" idx="3" hasCustomPrompt="1"/>
            <p:custDataLst>
              <p:tags r:id="rId8"/>
            </p:custDataLst>
          </p:nvPr>
        </p:nvSpPr>
        <p:spPr>
          <a:xfrm>
            <a:off x="2614136" y="3311525"/>
            <a:ext cx="3915727" cy="956945"/>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altLang="zh-CN" sz="2000" b="1" i="0" u="none" strike="noStrike" kern="1200" cap="none" spc="1000" normalizeH="0" baseline="0" noProof="1">
                <a:solidFill>
                  <a:schemeClr val="accent2"/>
                </a:solidFill>
                <a:latin typeface="汉仪书宋二简"/>
                <a:ea typeface="汉仪书宋二简"/>
                <a:cs typeface="MiSans Normal" panose="00000500000000000000" charset="-122"/>
              </a:defRPr>
            </a:lvl1pPr>
          </a:lstStyle>
          <a:p>
            <a:pPr lvl="0" algn="ctr"/>
            <a:r>
              <a:rPr sz="1500" err="1">
                <a:sym typeface="+mn-ea"/>
              </a:rPr>
              <a:t>单击此处编辑母版副标题样式</a:t>
            </a:r>
            <a:endParaRPr sz="1500">
              <a:sym typeface="+mn-ea"/>
            </a:endParaRPr>
          </a:p>
        </p:txBody>
      </p:sp>
      <p:sp>
        <p:nvSpPr>
          <p:cNvPr id="1048670" name="标题"/>
          <p:cNvSpPr txBox="1">
            <a:spLocks noGrp="1"/>
          </p:cNvSpPr>
          <p:nvPr>
            <p:ph type="title" idx="2" hasCustomPrompt="1"/>
            <p:custDataLst>
              <p:tags r:id="rId9"/>
            </p:custDataLst>
          </p:nvPr>
        </p:nvSpPr>
        <p:spPr>
          <a:xfrm>
            <a:off x="2614134" y="1096645"/>
            <a:ext cx="3915727" cy="221488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accent1"/>
                </a:solidFill>
                <a:latin typeface="+mj-ea"/>
                <a:ea typeface="+mj-ea"/>
                <a:cs typeface="MiSans Normal" panose="00000500000000000000" charset="-122"/>
              </a:defRPr>
            </a:lvl1pPr>
          </a:lstStyle>
          <a:p>
            <a:pPr lvl="0" algn="ctr"/>
            <a:r>
              <a:rPr sz="4050">
                <a:sym typeface="+mn-ea"/>
              </a:rPr>
              <a:t>单击编辑标题</a:t>
            </a:r>
            <a:endParaRPr sz="4050">
              <a:sym typeface="+mn-ea"/>
            </a:endParaRPr>
          </a:p>
        </p:txBody>
      </p:sp>
      <p:sp>
        <p:nvSpPr>
          <p:cNvPr id="1048672" name="署名"/>
          <p:cNvSpPr txBox="1">
            <a:spLocks noGrp="1"/>
          </p:cNvSpPr>
          <p:nvPr>
            <p:ph type="body" idx="1"/>
            <p:custDataLst>
              <p:tags r:id="rId10"/>
            </p:custDataLst>
          </p:nvPr>
        </p:nvSpPr>
        <p:spPr>
          <a:xfrm>
            <a:off x="2614134" y="4223477"/>
            <a:ext cx="3915731" cy="724233"/>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800" b="1" i="0" u="none" strike="noStrike" kern="1200" cap="none" spc="150" normalizeH="0" baseline="0" noProof="1">
                <a:solidFill>
                  <a:schemeClr val="accent1"/>
                </a:solidFill>
                <a:latin typeface="汉仪书宋二简"/>
                <a:ea typeface="汉仪书宋二简"/>
                <a:cs typeface="MiSans Normal" panose="00000500000000000000" charset="-122"/>
              </a:defRPr>
            </a:lvl1pPr>
          </a:lstStyle>
          <a:p>
            <a:pPr lvl="0" algn="ctr"/>
            <a:r>
              <a:rPr sz="1350">
                <a:sym typeface="+mn-ea"/>
              </a:rPr>
              <a:t>单击此处编辑母版文本样式</a:t>
            </a:r>
            <a:endParaRPr sz="1350">
              <a:sym typeface="+mn-ea"/>
            </a:endParaRPr>
          </a:p>
        </p:txBody>
      </p:sp>
      <p:sp>
        <p:nvSpPr>
          <p:cNvPr id="1048674" name="日期占位符 3"/>
          <p:cNvSpPr>
            <a:spLocks noGrp="1"/>
          </p:cNvSpPr>
          <p:nvPr>
            <p:ph type="dt" sz="half" idx="10"/>
            <p:custDataLst>
              <p:tags r:id="rId11"/>
            </p:custDataLst>
          </p:nvPr>
        </p:nvSpPr>
        <p:spPr>
          <a:xfrm>
            <a:off x="628650" y="6356350"/>
            <a:ext cx="2057400" cy="365125"/>
          </a:xfrm>
        </p:spPr>
        <p:txBody>
          <a:bodyPr/>
          <a:lstStyle/>
          <a:p>
            <a:fld id="{297C79FE-DCC0-4620-A566-16CA7A0CE41F}" type="datetimeFigureOut">
              <a:rPr lang="zh-CN" altLang="en-US" smtClean="0"/>
              <a:t/>
            </a:fld>
            <a:endParaRPr lang="zh-CN" altLang="en-US"/>
          </a:p>
        </p:txBody>
      </p:sp>
      <p:sp>
        <p:nvSpPr>
          <p:cNvPr id="1048676" name="页脚占位符 4"/>
          <p:cNvSpPr>
            <a:spLocks noGrp="1"/>
          </p:cNvSpPr>
          <p:nvPr>
            <p:ph type="ftr" sz="quarter" idx="11"/>
            <p:custDataLst>
              <p:tags r:id="rId12"/>
            </p:custDataLst>
          </p:nvPr>
        </p:nvSpPr>
        <p:spPr>
          <a:xfrm>
            <a:off x="3028950" y="6356350"/>
            <a:ext cx="3086100" cy="365125"/>
          </a:xfrm>
        </p:spPr>
        <p:txBody>
          <a:bodyPr/>
          <a:lstStyle/>
          <a:p>
            <a:endParaRPr lang="zh-CN" altLang="en-US"/>
          </a:p>
        </p:txBody>
      </p:sp>
      <p:sp>
        <p:nvSpPr>
          <p:cNvPr id="1048678" name="灯片编号占位符 5"/>
          <p:cNvSpPr>
            <a:spLocks noGrp="1"/>
          </p:cNvSpPr>
          <p:nvPr>
            <p:ph type="sldNum" sz="quarter" idx="12"/>
            <p:custDataLst>
              <p:tags r:id="rId13"/>
            </p:custDataLst>
          </p:nvPr>
        </p:nvSpPr>
        <p:spPr>
          <a:xfrm>
            <a:off x="6457950" y="6356350"/>
            <a:ext cx="20574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0" name="椭圆 8"/>
          <p:cNvSpPr/>
          <p:nvPr>
            <p:custDataLst>
              <p:tags r:id="rId1"/>
            </p:custDataLst>
          </p:nvPr>
        </p:nvSpPr>
        <p:spPr>
          <a:xfrm>
            <a:off x="421401" y="448407"/>
            <a:ext cx="450066"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2" name="正文"/>
          <p:cNvSpPr txBox="1">
            <a:spLocks noGrp="1"/>
          </p:cNvSpPr>
          <p:nvPr>
            <p:ph idx="2"/>
            <p:custDataLst>
              <p:tags r:id="rId2"/>
            </p:custDataLst>
          </p:nvPr>
        </p:nvSpPr>
        <p:spPr>
          <a:xfrm>
            <a:off x="456300" y="1490400"/>
            <a:ext cx="82269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2"/>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2"/>
              </a:buClr>
            </a:pPr>
            <a:r>
              <a:rPr sz="1350">
                <a:sym typeface="+mn-ea"/>
              </a:rPr>
              <a:t>单击此处编辑母版文本样式</a:t>
            </a:r>
            <a:endParaRPr sz="1350">
              <a:sym typeface="+mn-ea"/>
            </a:endParaRPr>
          </a:p>
          <a:p>
            <a:pPr lvl="1">
              <a:spcBef>
                <a:spcPts val="1200"/>
              </a:spcBef>
              <a:spcAft>
                <a:spcPct val="0"/>
              </a:spcAft>
              <a:buClr>
                <a:schemeClr val="accent2"/>
              </a:buClr>
            </a:pPr>
            <a:r>
              <a:rPr sz="1200" err="1">
                <a:sym typeface="+mn-ea"/>
              </a:rPr>
              <a:t>第二级</a:t>
            </a:r>
            <a:endParaRPr sz="1200">
              <a:sym typeface="+mn-ea"/>
            </a:endParaRPr>
          </a:p>
          <a:p>
            <a:pPr lvl="2">
              <a:spcBef>
                <a:spcPts val="1200"/>
              </a:spcBef>
              <a:spcAft>
                <a:spcPct val="0"/>
              </a:spcAft>
              <a:buClr>
                <a:schemeClr val="accent2"/>
              </a:buClr>
            </a:pPr>
            <a:r>
              <a:rPr sz="1200" err="1">
                <a:sym typeface="+mn-ea"/>
              </a:rPr>
              <a:t>第三级</a:t>
            </a:r>
            <a:endParaRPr sz="1200">
              <a:sym typeface="+mn-ea"/>
            </a:endParaRPr>
          </a:p>
          <a:p>
            <a:pPr lvl="3">
              <a:spcBef>
                <a:spcPts val="1200"/>
              </a:spcBef>
              <a:spcAft>
                <a:spcPct val="0"/>
              </a:spcAft>
              <a:buClr>
                <a:schemeClr val="accent2"/>
              </a:buClr>
            </a:pPr>
            <a:r>
              <a:rPr sz="1050" err="1">
                <a:sym typeface="+mn-ea"/>
              </a:rPr>
              <a:t>第四级</a:t>
            </a:r>
            <a:endParaRPr sz="1050">
              <a:sym typeface="+mn-ea"/>
            </a:endParaRPr>
          </a:p>
          <a:p>
            <a:pPr lvl="4">
              <a:spcBef>
                <a:spcPts val="1200"/>
              </a:spcBef>
              <a:spcAft>
                <a:spcPct val="0"/>
              </a:spcAft>
              <a:buClr>
                <a:schemeClr val="accent2"/>
              </a:buClr>
            </a:pPr>
            <a:r>
              <a:rPr sz="1050" err="1">
                <a:sym typeface="+mn-ea"/>
              </a:rPr>
              <a:t>第五级</a:t>
            </a:r>
            <a:endParaRPr sz="1050">
              <a:sym typeface="+mn-ea"/>
            </a:endParaRPr>
          </a:p>
        </p:txBody>
      </p:sp>
      <p:sp>
        <p:nvSpPr>
          <p:cNvPr id="1048684" name="标题"/>
          <p:cNvSpPr txBox="1">
            <a:spLocks noGrp="1"/>
          </p:cNvSpPr>
          <p:nvPr>
            <p:ph type="title" idx="1"/>
            <p:custDataLst>
              <p:tags r:id="rId3"/>
            </p:custDataLst>
          </p:nvPr>
        </p:nvSpPr>
        <p:spPr>
          <a:xfrm>
            <a:off x="456300" y="608400"/>
            <a:ext cx="82269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iSans Normal" panose="00000500000000000000" charset="-122"/>
              </a:defRPr>
            </a:lvl1pPr>
          </a:lstStyle>
          <a:p>
            <a:pPr lvl="0"/>
            <a:r>
              <a:rPr sz="2700">
                <a:sym typeface="+mn-ea"/>
              </a:rPr>
              <a:t>单击此处编辑母版标题样式</a:t>
            </a:r>
            <a:endParaRPr sz="2700">
              <a:sym typeface="+mn-ea"/>
            </a:endParaRPr>
          </a:p>
        </p:txBody>
      </p:sp>
      <p:sp>
        <p:nvSpPr>
          <p:cNvPr id="1048686" name="日期占位符 3"/>
          <p:cNvSpPr>
            <a:spLocks noGrp="1"/>
          </p:cNvSpPr>
          <p:nvPr>
            <p:ph type="dt" sz="half" idx="10"/>
            <p:custDataLst>
              <p:tags r:id="rId4"/>
            </p:custDataLst>
          </p:nvPr>
        </p:nvSpPr>
        <p:spPr>
          <a:xfrm>
            <a:off x="628650" y="6356350"/>
            <a:ext cx="2057400" cy="365125"/>
          </a:xfrm>
        </p:spPr>
        <p:txBody>
          <a:bodyPr/>
          <a:lstStyle/>
          <a:p>
            <a:fld id="{297C79FE-DCC0-4620-A566-16CA7A0CE41F}" type="datetimeFigureOut">
              <a:rPr lang="zh-CN" altLang="en-US" smtClean="0"/>
              <a:t/>
            </a:fld>
            <a:endParaRPr lang="zh-CN" altLang="en-US"/>
          </a:p>
        </p:txBody>
      </p:sp>
      <p:sp>
        <p:nvSpPr>
          <p:cNvPr id="1048688" name="页脚占位符 4"/>
          <p:cNvSpPr>
            <a:spLocks noGrp="1"/>
          </p:cNvSpPr>
          <p:nvPr>
            <p:ph type="ftr" sz="quarter" idx="11"/>
            <p:custDataLst>
              <p:tags r:id="rId5"/>
            </p:custDataLst>
          </p:nvPr>
        </p:nvSpPr>
        <p:spPr>
          <a:xfrm>
            <a:off x="3028950" y="6356350"/>
            <a:ext cx="3086100" cy="365125"/>
          </a:xfrm>
        </p:spPr>
        <p:txBody>
          <a:bodyPr/>
          <a:lstStyle/>
          <a:p>
            <a:endParaRPr lang="zh-CN" altLang="en-US"/>
          </a:p>
        </p:txBody>
      </p:sp>
      <p:sp>
        <p:nvSpPr>
          <p:cNvPr id="1048690" name="灯片编号占位符 5"/>
          <p:cNvSpPr>
            <a:spLocks noGrp="1"/>
          </p:cNvSpPr>
          <p:nvPr>
            <p:ph type="sldNum" sz="quarter" idx="12"/>
            <p:custDataLst>
              <p:tags r:id="rId6"/>
            </p:custDataLst>
          </p:nvPr>
        </p:nvSpPr>
        <p:spPr>
          <a:xfrm>
            <a:off x="6457950" y="6356350"/>
            <a:ext cx="20574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692" name="椭圆 53"/>
          <p:cNvSpPr/>
          <p:nvPr>
            <p:custDataLst>
              <p:tags r:id="rId1"/>
            </p:custDataLst>
          </p:nvPr>
        </p:nvSpPr>
        <p:spPr>
          <a:xfrm>
            <a:off x="662115" y="431414"/>
            <a:ext cx="402907" cy="537210"/>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94" name="标题"/>
          <p:cNvSpPr txBox="1">
            <a:spLocks noGrp="1"/>
          </p:cNvSpPr>
          <p:nvPr>
            <p:ph type="title" idx="2" hasCustomPrompt="1"/>
            <p:custDataLst>
              <p:tags r:id="rId2"/>
            </p:custDataLst>
          </p:nvPr>
        </p:nvSpPr>
        <p:spPr>
          <a:xfrm>
            <a:off x="746522" y="599208"/>
            <a:ext cx="900246" cy="3791817"/>
          </a:xfrm>
          <a:prstGeom prst="rect">
            <a:avLst/>
          </a:prstGeom>
          <a:noFill/>
        </p:spPr>
        <p:txBody>
          <a:bodyPr vert="eaVert"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600" b="1" i="0" u="none" strike="noStrike" kern="1200" cap="none" spc="300" normalizeH="0" baseline="0" noProof="1">
                <a:solidFill>
                  <a:schemeClr val="accent1"/>
                </a:solidFill>
                <a:latin typeface="+mj-ea"/>
                <a:ea typeface="+mj-ea"/>
                <a:cs typeface="MiSans Normal" panose="00000500000000000000" charset="-122"/>
              </a:defRPr>
            </a:lvl1pPr>
          </a:lstStyle>
          <a:p>
            <a:pPr lvl="0"/>
            <a:r>
              <a:rPr sz="4950">
                <a:sym typeface="+mn-ea"/>
              </a:rPr>
              <a:t>标题</a:t>
            </a:r>
            <a:endParaRPr sz="4950">
              <a:sym typeface="+mn-ea"/>
            </a:endParaRPr>
          </a:p>
        </p:txBody>
      </p:sp>
      <p:pic>
        <p:nvPicPr>
          <p:cNvPr id="2097157" name="图片 5" descr="dd"/>
          <p:cNvPicPr>
            <a:picLocks noChangeAspect="1"/>
          </p:cNvPicPr>
          <p:nvPr>
            <p:custDataLst>
              <p:tags r:id="rId4"/>
            </p:custDataLst>
          </p:nvPr>
        </p:nvPicPr>
        <p:blipFill>
          <a:blip r:embed="rId3"/>
          <a:stretch>
            <a:fillRect/>
          </a:stretch>
        </p:blipFill>
        <p:spPr>
          <a:xfrm>
            <a:off x="7461409" y="0"/>
            <a:ext cx="1682591" cy="2152015"/>
          </a:xfrm>
          <a:prstGeom prst="rect">
            <a:avLst/>
          </a:prstGeom>
        </p:spPr>
      </p:pic>
      <p:sp>
        <p:nvSpPr>
          <p:cNvPr id="1048696" name="日期占位符 2"/>
          <p:cNvSpPr>
            <a:spLocks noGrp="1"/>
          </p:cNvSpPr>
          <p:nvPr>
            <p:ph type="dt" sz="half" idx="10"/>
            <p:custDataLst>
              <p:tags r:id="rId5"/>
            </p:custDataLst>
          </p:nvPr>
        </p:nvSpPr>
        <p:spPr>
          <a:xfrm>
            <a:off x="628650" y="6356350"/>
            <a:ext cx="2057400" cy="365125"/>
          </a:xfrm>
        </p:spPr>
        <p:txBody>
          <a:bodyPr/>
          <a:lstStyle/>
          <a:p>
            <a:fld id="{297C79FE-DCC0-4620-A566-16CA7A0CE41F}" type="datetimeFigureOut">
              <a:rPr lang="zh-CN" altLang="en-US" smtClean="0"/>
              <a:t/>
            </a:fld>
            <a:endParaRPr lang="zh-CN" altLang="en-US"/>
          </a:p>
        </p:txBody>
      </p:sp>
      <p:sp>
        <p:nvSpPr>
          <p:cNvPr id="1048698" name="页脚占位符 3"/>
          <p:cNvSpPr>
            <a:spLocks noGrp="1"/>
          </p:cNvSpPr>
          <p:nvPr>
            <p:ph type="ftr" sz="quarter" idx="11"/>
            <p:custDataLst>
              <p:tags r:id="rId6"/>
            </p:custDataLst>
          </p:nvPr>
        </p:nvSpPr>
        <p:spPr>
          <a:xfrm>
            <a:off x="3028950" y="6356350"/>
            <a:ext cx="3086100" cy="365125"/>
          </a:xfrm>
        </p:spPr>
        <p:txBody>
          <a:bodyPr/>
          <a:lstStyle/>
          <a:p>
            <a:endParaRPr lang="zh-CN" altLang="en-US"/>
          </a:p>
        </p:txBody>
      </p:sp>
      <p:sp>
        <p:nvSpPr>
          <p:cNvPr id="1048700" name="灯片编号占位符 4"/>
          <p:cNvSpPr>
            <a:spLocks noGrp="1"/>
          </p:cNvSpPr>
          <p:nvPr>
            <p:ph type="sldNum" sz="quarter" idx="12"/>
            <p:custDataLst>
              <p:tags r:id="rId7"/>
            </p:custDataLst>
          </p:nvPr>
        </p:nvSpPr>
        <p:spPr>
          <a:xfrm>
            <a:off x="6457950" y="6356350"/>
            <a:ext cx="20574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59" name="图片 10" descr="ht"/>
          <p:cNvPicPr>
            <a:picLocks noChangeAspect="1"/>
          </p:cNvPicPr>
          <p:nvPr>
            <p:custDataLst>
              <p:tags r:id="rId2"/>
            </p:custDataLst>
          </p:nvPr>
        </p:nvPicPr>
        <p:blipFill>
          <a:blip r:embed="rId1"/>
          <a:stretch>
            <a:fillRect/>
          </a:stretch>
        </p:blipFill>
        <p:spPr>
          <a:xfrm>
            <a:off x="0" y="0"/>
            <a:ext cx="3200400" cy="4846320"/>
          </a:xfrm>
          <a:prstGeom prst="rect">
            <a:avLst/>
          </a:prstGeom>
        </p:spPr>
      </p:pic>
      <p:pic>
        <p:nvPicPr>
          <p:cNvPr id="2097161" name="图片 9" descr="hh"/>
          <p:cNvPicPr>
            <a:picLocks noChangeAspect="1"/>
          </p:cNvPicPr>
          <p:nvPr>
            <p:custDataLst>
              <p:tags r:id="rId4"/>
            </p:custDataLst>
          </p:nvPr>
        </p:nvPicPr>
        <p:blipFill>
          <a:blip r:embed="rId3"/>
          <a:stretch>
            <a:fillRect/>
          </a:stretch>
        </p:blipFill>
        <p:spPr>
          <a:xfrm>
            <a:off x="5701189" y="2243455"/>
            <a:ext cx="3442811" cy="4614545"/>
          </a:xfrm>
          <a:prstGeom prst="rect">
            <a:avLst/>
          </a:prstGeom>
        </p:spPr>
      </p:pic>
      <p:cxnSp>
        <p:nvCxnSpPr>
          <p:cNvPr id="3145735" name="直接连接符 21"/>
          <p:cNvCxnSpPr/>
          <p:nvPr>
            <p:custDataLst>
              <p:tags r:id="rId5"/>
            </p:custDataLst>
          </p:nvPr>
        </p:nvCxnSpPr>
        <p:spPr>
          <a:xfrm>
            <a:off x="8351996" y="674370"/>
            <a:ext cx="137160" cy="0"/>
          </a:xfrm>
          <a:prstGeom prst="line">
            <a:avLst/>
          </a:prstGeom>
          <a:ln w="12700">
            <a:solidFill>
              <a:srgbClr val="31666E"/>
            </a:solidFill>
          </a:ln>
        </p:spPr>
        <p:style>
          <a:lnRef idx="1">
            <a:schemeClr val="accent1"/>
          </a:lnRef>
          <a:fillRef idx="0">
            <a:schemeClr val="accent1"/>
          </a:fillRef>
          <a:effectRef idx="0">
            <a:schemeClr val="accent1"/>
          </a:effectRef>
          <a:fontRef idx="minor">
            <a:schemeClr val="tx1"/>
          </a:fontRef>
        </p:style>
      </p:cxnSp>
      <p:cxnSp>
        <p:nvCxnSpPr>
          <p:cNvPr id="3145737" name="直接连接符 24"/>
          <p:cNvCxnSpPr/>
          <p:nvPr>
            <p:custDataLst>
              <p:tags r:id="rId6"/>
            </p:custDataLst>
          </p:nvPr>
        </p:nvCxnSpPr>
        <p:spPr>
          <a:xfrm>
            <a:off x="8351996" y="732790"/>
            <a:ext cx="137160" cy="0"/>
          </a:xfrm>
          <a:prstGeom prst="line">
            <a:avLst/>
          </a:prstGeom>
          <a:ln w="12700">
            <a:solidFill>
              <a:srgbClr val="31666E"/>
            </a:solidFill>
          </a:ln>
        </p:spPr>
        <p:style>
          <a:lnRef idx="1">
            <a:schemeClr val="accent1"/>
          </a:lnRef>
          <a:fillRef idx="0">
            <a:schemeClr val="accent1"/>
          </a:fillRef>
          <a:effectRef idx="0">
            <a:schemeClr val="accent1"/>
          </a:effectRef>
          <a:fontRef idx="minor">
            <a:schemeClr val="tx1"/>
          </a:fontRef>
        </p:style>
      </p:cxnSp>
      <p:cxnSp>
        <p:nvCxnSpPr>
          <p:cNvPr id="3145739" name="直接连接符 8"/>
          <p:cNvCxnSpPr/>
          <p:nvPr>
            <p:custDataLst>
              <p:tags r:id="rId7"/>
            </p:custDataLst>
          </p:nvPr>
        </p:nvCxnSpPr>
        <p:spPr>
          <a:xfrm>
            <a:off x="8351996" y="791210"/>
            <a:ext cx="137160" cy="0"/>
          </a:xfrm>
          <a:prstGeom prst="line">
            <a:avLst/>
          </a:prstGeom>
          <a:ln w="12700">
            <a:solidFill>
              <a:srgbClr val="31666E"/>
            </a:solidFill>
          </a:ln>
        </p:spPr>
        <p:style>
          <a:lnRef idx="1">
            <a:schemeClr val="accent1"/>
          </a:lnRef>
          <a:fillRef idx="0">
            <a:schemeClr val="accent1"/>
          </a:fillRef>
          <a:effectRef idx="0">
            <a:schemeClr val="accent1"/>
          </a:effectRef>
          <a:fontRef idx="minor">
            <a:schemeClr val="tx1"/>
          </a:fontRef>
        </p:style>
      </p:cxnSp>
      <p:sp>
        <p:nvSpPr>
          <p:cNvPr id="1048702" name="节编号"/>
          <p:cNvSpPr txBox="1">
            <a:spLocks noGrp="1"/>
          </p:cNvSpPr>
          <p:nvPr>
            <p:ph type="body" idx="2" hasCustomPrompt="1"/>
            <p:custDataLst>
              <p:tags r:id="rId8"/>
            </p:custDataLst>
          </p:nvPr>
        </p:nvSpPr>
        <p:spPr>
          <a:xfrm>
            <a:off x="1981200" y="2403740"/>
            <a:ext cx="5181600" cy="922019"/>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4800" b="1" i="0" u="none" strike="noStrike" kern="1200" cap="none" spc="300" normalizeH="0" baseline="0" noProof="1">
                <a:solidFill>
                  <a:schemeClr val="accent2"/>
                </a:solidFill>
                <a:latin typeface="+mj-ea"/>
                <a:ea typeface="+mj-ea"/>
                <a:cs typeface="MiSans Normal" panose="00000500000000000000" charset="-122"/>
              </a:defRPr>
            </a:lvl1pPr>
          </a:lstStyle>
          <a:p>
            <a:pPr lvl="0" algn="ctr"/>
            <a:r>
              <a:rPr sz="3600">
                <a:sym typeface="+mn-ea"/>
              </a:rPr>
              <a:t>编辑节编号</a:t>
            </a:r>
            <a:endParaRPr sz="3600">
              <a:sym typeface="+mn-ea"/>
            </a:endParaRPr>
          </a:p>
        </p:txBody>
      </p:sp>
      <p:sp>
        <p:nvSpPr>
          <p:cNvPr id="1048704" name="标题"/>
          <p:cNvSpPr txBox="1">
            <a:spLocks noGrp="1"/>
          </p:cNvSpPr>
          <p:nvPr>
            <p:ph type="title" idx="1" hasCustomPrompt="1"/>
            <p:custDataLst>
              <p:tags r:id="rId9"/>
            </p:custDataLst>
          </p:nvPr>
        </p:nvSpPr>
        <p:spPr>
          <a:xfrm>
            <a:off x="1981200" y="3472381"/>
            <a:ext cx="5181600" cy="855064"/>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accent1"/>
                </a:solidFill>
                <a:latin typeface="汉仪书宋二简"/>
                <a:ea typeface="汉仪书宋二简"/>
                <a:cs typeface="MiSans Normal" panose="00000500000000000000" charset="-122"/>
              </a:defRPr>
            </a:lvl1pPr>
          </a:lstStyle>
          <a:p>
            <a:pPr lvl="0" algn="ctr"/>
            <a:r>
              <a:rPr sz="4050">
                <a:sym typeface="+mn-ea"/>
              </a:rPr>
              <a:t>单击此处编辑标题</a:t>
            </a:r>
            <a:endParaRPr sz="4050">
              <a:sym typeface="+mn-ea"/>
            </a:endParaRPr>
          </a:p>
        </p:txBody>
      </p:sp>
      <p:sp>
        <p:nvSpPr>
          <p:cNvPr id="1048706" name="日期占位符 3"/>
          <p:cNvSpPr>
            <a:spLocks noGrp="1"/>
          </p:cNvSpPr>
          <p:nvPr>
            <p:ph type="dt" sz="half" idx="10"/>
            <p:custDataLst>
              <p:tags r:id="rId10"/>
            </p:custDataLst>
          </p:nvPr>
        </p:nvSpPr>
        <p:spPr>
          <a:xfrm>
            <a:off x="628650" y="6356350"/>
            <a:ext cx="2057400" cy="365125"/>
          </a:xfrm>
        </p:spPr>
        <p:txBody>
          <a:bodyPr/>
          <a:lstStyle/>
          <a:p>
            <a:fld id="{297C79FE-DCC0-4620-A566-16CA7A0CE41F}" type="datetimeFigureOut">
              <a:rPr lang="zh-CN" altLang="en-US" smtClean="0"/>
              <a:t/>
            </a:fld>
            <a:endParaRPr lang="zh-CN" altLang="en-US"/>
          </a:p>
        </p:txBody>
      </p:sp>
      <p:sp>
        <p:nvSpPr>
          <p:cNvPr id="1048708" name="页脚占位符 4"/>
          <p:cNvSpPr>
            <a:spLocks noGrp="1"/>
          </p:cNvSpPr>
          <p:nvPr>
            <p:ph type="ftr" sz="quarter" idx="11"/>
            <p:custDataLst>
              <p:tags r:id="rId11"/>
            </p:custDataLst>
          </p:nvPr>
        </p:nvSpPr>
        <p:spPr>
          <a:xfrm>
            <a:off x="3028950" y="6356350"/>
            <a:ext cx="3086100" cy="365125"/>
          </a:xfrm>
        </p:spPr>
        <p:txBody>
          <a:bodyPr/>
          <a:lstStyle/>
          <a:p>
            <a:endParaRPr lang="zh-CN" altLang="en-US"/>
          </a:p>
        </p:txBody>
      </p:sp>
      <p:sp>
        <p:nvSpPr>
          <p:cNvPr id="1048710" name="灯片编号占位符 5"/>
          <p:cNvSpPr>
            <a:spLocks noGrp="1"/>
          </p:cNvSpPr>
          <p:nvPr>
            <p:ph type="sldNum" sz="quarter" idx="12"/>
            <p:custDataLst>
              <p:tags r:id="rId12"/>
            </p:custDataLst>
          </p:nvPr>
        </p:nvSpPr>
        <p:spPr>
          <a:xfrm>
            <a:off x="6457950" y="6356350"/>
            <a:ext cx="20574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12" name="椭圆 8"/>
          <p:cNvSpPr/>
          <p:nvPr userDrawn="1">
            <p:custDataLst>
              <p:tags r:id="rId1"/>
            </p:custDataLst>
          </p:nvPr>
        </p:nvSpPr>
        <p:spPr>
          <a:xfrm>
            <a:off x="421401" y="448407"/>
            <a:ext cx="450066"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4" name="标题"/>
          <p:cNvSpPr txBox="1">
            <a:spLocks noGrp="1"/>
          </p:cNvSpPr>
          <p:nvPr>
            <p:ph type="title" idx="1"/>
            <p:custDataLst>
              <p:tags r:id="rId2"/>
            </p:custDataLst>
          </p:nvPr>
        </p:nvSpPr>
        <p:spPr>
          <a:xfrm>
            <a:off x="456300" y="608400"/>
            <a:ext cx="82269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iSans Normal" panose="00000500000000000000" charset="-122"/>
              </a:defRPr>
            </a:lvl1pPr>
          </a:lstStyle>
          <a:p>
            <a:pPr lvl="0"/>
            <a:r>
              <a:rPr sz="2700">
                <a:sym typeface="+mn-ea"/>
              </a:rPr>
              <a:t>单击此处编辑母版标题样式</a:t>
            </a:r>
            <a:endParaRPr sz="2700">
              <a:sym typeface="+mn-ea"/>
            </a:endParaRPr>
          </a:p>
        </p:txBody>
      </p:sp>
      <p:sp>
        <p:nvSpPr>
          <p:cNvPr id="1048716" name="日期占位符 4"/>
          <p:cNvSpPr>
            <a:spLocks noGrp="1"/>
          </p:cNvSpPr>
          <p:nvPr>
            <p:ph type="dt" sz="half" idx="10"/>
            <p:custDataLst>
              <p:tags r:id="rId3"/>
            </p:custDataLst>
          </p:nvPr>
        </p:nvSpPr>
        <p:spPr>
          <a:xfrm>
            <a:off x="628650" y="6356350"/>
            <a:ext cx="2057400" cy="365125"/>
          </a:xfrm>
        </p:spPr>
        <p:txBody>
          <a:bodyPr/>
          <a:lstStyle/>
          <a:p>
            <a:fld id="{297C79FE-DCC0-4620-A566-16CA7A0CE41F}" type="datetimeFigureOut">
              <a:rPr lang="zh-CN" altLang="en-US" smtClean="0"/>
              <a:t/>
            </a:fld>
            <a:endParaRPr lang="zh-CN" altLang="en-US"/>
          </a:p>
        </p:txBody>
      </p:sp>
      <p:sp>
        <p:nvSpPr>
          <p:cNvPr id="1048718" name="页脚占位符 5"/>
          <p:cNvSpPr>
            <a:spLocks noGrp="1"/>
          </p:cNvSpPr>
          <p:nvPr>
            <p:ph type="ftr" sz="quarter" idx="11"/>
            <p:custDataLst>
              <p:tags r:id="rId4"/>
            </p:custDataLst>
          </p:nvPr>
        </p:nvSpPr>
        <p:spPr>
          <a:xfrm>
            <a:off x="3028950" y="6356350"/>
            <a:ext cx="3086100" cy="365125"/>
          </a:xfrm>
        </p:spPr>
        <p:txBody>
          <a:bodyPr/>
          <a:lstStyle/>
          <a:p>
            <a:endParaRPr lang="zh-CN" altLang="en-US"/>
          </a:p>
        </p:txBody>
      </p:sp>
      <p:sp>
        <p:nvSpPr>
          <p:cNvPr id="1048720" name="灯片编号占位符 6"/>
          <p:cNvSpPr>
            <a:spLocks noGrp="1"/>
          </p:cNvSpPr>
          <p:nvPr>
            <p:ph type="sldNum" sz="quarter" idx="12"/>
            <p:custDataLst>
              <p:tags r:id="rId5"/>
            </p:custDataLst>
          </p:nvPr>
        </p:nvSpPr>
        <p:spPr>
          <a:xfrm>
            <a:off x="6457950" y="6356350"/>
            <a:ext cx="2057400" cy="365125"/>
          </a:xfrm>
        </p:spPr>
        <p:txBody>
          <a:bodyPr/>
          <a:lstStyle/>
          <a:p>
            <a:fld id="{515A922F-1294-4387-9CB3-FCC8465D972A}" type="slidenum">
              <a:rPr lang="zh-CN" altLang="en-US" smtClean="0"/>
              <a:t/>
            </a:fld>
            <a:endParaRPr lang="zh-CN" altLang="en-US"/>
          </a:p>
        </p:txBody>
      </p:sp>
      <p:sp>
        <p:nvSpPr>
          <p:cNvPr id="1048722" name="正文"/>
          <p:cNvSpPr txBox="1">
            <a:spLocks noGrp="1"/>
          </p:cNvSpPr>
          <p:nvPr>
            <p:ph idx="2"/>
            <p:custDataLst>
              <p:tags r:id="rId6"/>
            </p:custDataLst>
          </p:nvPr>
        </p:nvSpPr>
        <p:spPr>
          <a:xfrm>
            <a:off x="456247" y="1490345"/>
            <a:ext cx="3910965" cy="4759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2"/>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2"/>
              </a:buClr>
            </a:pPr>
            <a:r>
              <a:rPr sz="1350">
                <a:sym typeface="+mn-ea"/>
              </a:rPr>
              <a:t>单击此处编辑母版文本样式</a:t>
            </a:r>
            <a:endParaRPr sz="1350">
              <a:sym typeface="+mn-ea"/>
            </a:endParaRPr>
          </a:p>
          <a:p>
            <a:pPr lvl="1">
              <a:spcBef>
                <a:spcPts val="1200"/>
              </a:spcBef>
              <a:spcAft>
                <a:spcPct val="0"/>
              </a:spcAft>
              <a:buClr>
                <a:schemeClr val="accent2"/>
              </a:buClr>
            </a:pPr>
            <a:r>
              <a:rPr sz="1200" err="1">
                <a:sym typeface="+mn-ea"/>
              </a:rPr>
              <a:t>第二级</a:t>
            </a:r>
            <a:endParaRPr sz="1200">
              <a:sym typeface="+mn-ea"/>
            </a:endParaRPr>
          </a:p>
          <a:p>
            <a:pPr lvl="2">
              <a:spcBef>
                <a:spcPts val="1200"/>
              </a:spcBef>
              <a:spcAft>
                <a:spcPct val="0"/>
              </a:spcAft>
              <a:buClr>
                <a:schemeClr val="accent2"/>
              </a:buClr>
            </a:pPr>
            <a:r>
              <a:rPr sz="1200" err="1">
                <a:sym typeface="+mn-ea"/>
              </a:rPr>
              <a:t>第三级</a:t>
            </a:r>
            <a:endParaRPr sz="1200">
              <a:sym typeface="+mn-ea"/>
            </a:endParaRPr>
          </a:p>
          <a:p>
            <a:pPr lvl="3">
              <a:spcBef>
                <a:spcPts val="1200"/>
              </a:spcBef>
              <a:spcAft>
                <a:spcPct val="0"/>
              </a:spcAft>
              <a:buClr>
                <a:schemeClr val="accent2"/>
              </a:buClr>
            </a:pPr>
            <a:r>
              <a:rPr sz="1050" err="1">
                <a:sym typeface="+mn-ea"/>
              </a:rPr>
              <a:t>第四级</a:t>
            </a:r>
            <a:endParaRPr sz="1050">
              <a:sym typeface="+mn-ea"/>
            </a:endParaRPr>
          </a:p>
          <a:p>
            <a:pPr lvl="4">
              <a:spcBef>
                <a:spcPts val="1200"/>
              </a:spcBef>
              <a:spcAft>
                <a:spcPct val="0"/>
              </a:spcAft>
              <a:buClr>
                <a:schemeClr val="accent2"/>
              </a:buClr>
            </a:pPr>
            <a:r>
              <a:rPr sz="1050" err="1">
                <a:sym typeface="+mn-ea"/>
              </a:rPr>
              <a:t>第五级</a:t>
            </a:r>
            <a:endParaRPr sz="1050">
              <a:sym typeface="+mn-ea"/>
            </a:endParaRPr>
          </a:p>
        </p:txBody>
      </p:sp>
      <p:sp>
        <p:nvSpPr>
          <p:cNvPr id="1048724" name="正文"/>
          <p:cNvSpPr txBox="1">
            <a:spLocks noGrp="1"/>
          </p:cNvSpPr>
          <p:nvPr>
            <p:ph idx="13"/>
            <p:custDataLst>
              <p:tags r:id="rId7"/>
            </p:custDataLst>
          </p:nvPr>
        </p:nvSpPr>
        <p:spPr>
          <a:xfrm>
            <a:off x="4678680" y="1490345"/>
            <a:ext cx="4004310" cy="4759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2"/>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2"/>
              </a:buClr>
            </a:pPr>
            <a:r>
              <a:rPr sz="1350">
                <a:sym typeface="+mn-ea"/>
              </a:rPr>
              <a:t>单击此处编辑母版文本样式</a:t>
            </a:r>
            <a:endParaRPr sz="1350">
              <a:sym typeface="+mn-ea"/>
            </a:endParaRPr>
          </a:p>
          <a:p>
            <a:pPr lvl="1">
              <a:spcBef>
                <a:spcPts val="1200"/>
              </a:spcBef>
              <a:spcAft>
                <a:spcPct val="0"/>
              </a:spcAft>
              <a:buClr>
                <a:schemeClr val="accent2"/>
              </a:buClr>
            </a:pPr>
            <a:r>
              <a:rPr sz="1200" err="1">
                <a:sym typeface="+mn-ea"/>
              </a:rPr>
              <a:t>第二级</a:t>
            </a:r>
            <a:endParaRPr sz="1200">
              <a:sym typeface="+mn-ea"/>
            </a:endParaRPr>
          </a:p>
          <a:p>
            <a:pPr lvl="2">
              <a:spcBef>
                <a:spcPts val="1200"/>
              </a:spcBef>
              <a:spcAft>
                <a:spcPct val="0"/>
              </a:spcAft>
              <a:buClr>
                <a:schemeClr val="accent2"/>
              </a:buClr>
            </a:pPr>
            <a:r>
              <a:rPr sz="1200" err="1">
                <a:sym typeface="+mn-ea"/>
              </a:rPr>
              <a:t>第三级</a:t>
            </a:r>
            <a:endParaRPr sz="1200">
              <a:sym typeface="+mn-ea"/>
            </a:endParaRPr>
          </a:p>
          <a:p>
            <a:pPr lvl="3">
              <a:spcBef>
                <a:spcPts val="1200"/>
              </a:spcBef>
              <a:spcAft>
                <a:spcPct val="0"/>
              </a:spcAft>
              <a:buClr>
                <a:schemeClr val="accent2"/>
              </a:buClr>
            </a:pPr>
            <a:r>
              <a:rPr sz="1050" err="1">
                <a:sym typeface="+mn-ea"/>
              </a:rPr>
              <a:t>第四级</a:t>
            </a:r>
            <a:endParaRPr sz="1050">
              <a:sym typeface="+mn-ea"/>
            </a:endParaRPr>
          </a:p>
          <a:p>
            <a:pPr lvl="4">
              <a:spcBef>
                <a:spcPts val="1200"/>
              </a:spcBef>
              <a:spcAft>
                <a:spcPct val="0"/>
              </a:spcAft>
              <a:buClr>
                <a:schemeClr val="accent2"/>
              </a:buClr>
            </a:pPr>
            <a:r>
              <a:rPr sz="1050" err="1">
                <a:sym typeface="+mn-ea"/>
              </a:rPr>
              <a:t>第五级</a:t>
            </a:r>
            <a:endParaRPr sz="1050">
              <a:sym typeface="+mn-ea"/>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26" name="正文"/>
          <p:cNvSpPr txBox="1">
            <a:spLocks noGrp="1"/>
          </p:cNvSpPr>
          <p:nvPr>
            <p:ph idx="6"/>
            <p:custDataLst>
              <p:tags r:id="rId1"/>
            </p:custDataLst>
          </p:nvPr>
        </p:nvSpPr>
        <p:spPr>
          <a:xfrm>
            <a:off x="4676400" y="1854000"/>
            <a:ext cx="4006800" cy="4395600"/>
          </a:xfrm>
          <a:prstGeom prst="rect">
            <a:avLst/>
          </a:prstGeom>
          <a:ln>
            <a:noFill/>
            <a:prstDash val="sysDash"/>
          </a:ln>
        </p:spPr>
        <p:txBody>
          <a:bodyPr vert="horz" lIns="90000" tIns="46800" rIns="90000" bIns="46800" rtlCol="0">
            <a:normAutofit/>
          </a:bodyPr>
          <a:lstStyle>
            <a:lvl1pPr>
              <a:defRPr>
                <a:latin typeface="+mn-ea"/>
                <a:ea typeface="+mn-ea"/>
                <a:sym typeface="+mn-ea"/>
              </a:defRPr>
            </a:lvl1pPr>
            <a:lvl2pPr>
              <a:defRPr>
                <a:latin typeface="+mn-ea"/>
                <a:ea typeface="+mn-ea"/>
                <a:sym typeface="+mn-ea"/>
              </a:defRPr>
            </a:lvl2pPr>
            <a:lvl3pPr>
              <a:defRPr>
                <a:latin typeface="+mn-ea"/>
                <a:ea typeface="+mn-ea"/>
                <a:sym typeface="+mn-ea"/>
              </a:defRPr>
            </a:lvl3pPr>
            <a:lvl4pPr>
              <a:defRPr>
                <a:latin typeface="+mn-ea"/>
                <a:ea typeface="+mn-ea"/>
                <a:sym typeface="+mn-ea"/>
              </a:defRPr>
            </a:lvl4pPr>
            <a:lvl5pPr>
              <a:defRPr>
                <a:latin typeface="+mn-ea"/>
                <a:ea typeface="+mn-ea"/>
                <a:sym typeface="+mn-ea"/>
              </a:defRPr>
            </a:lvl5pPr>
          </a:lstStyle>
          <a:p>
            <a:pPr lvl="0">
              <a:lnSpc>
                <a:spcPct val="130000"/>
              </a:lnSpc>
              <a:buChar char="●"/>
            </a:pPr>
            <a:r>
              <a:rPr sz="1350">
                <a:sym typeface="+mn-ea"/>
              </a:rPr>
              <a:t>单击此处编辑母版文本样式</a:t>
            </a:r>
            <a:endParaRPr sz="1350">
              <a:sym typeface="+mn-ea"/>
            </a:endParaRPr>
          </a:p>
          <a:p>
            <a:pPr lvl="1">
              <a:lnSpc>
                <a:spcPct val="120000"/>
              </a:lnSpc>
              <a:buChar char="●"/>
              <a:tabLst>
                <a:tab pos="1609725"/>
              </a:tabLst>
            </a:pPr>
            <a:r>
              <a:rPr sz="1200">
                <a:sym typeface="+mn-ea"/>
              </a:rPr>
              <a:t>第二级</a:t>
            </a:r>
            <a:endParaRPr sz="1200">
              <a:sym typeface="+mn-ea"/>
            </a:endParaRPr>
          </a:p>
          <a:p>
            <a:pPr lvl="2">
              <a:lnSpc>
                <a:spcPct val="120000"/>
              </a:lnSpc>
              <a:buChar char="●"/>
            </a:pPr>
            <a:r>
              <a:rPr sz="1200">
                <a:sym typeface="+mn-ea"/>
              </a:rPr>
              <a:t>第三级</a:t>
            </a:r>
            <a:endParaRPr sz="1200">
              <a:sym typeface="+mn-ea"/>
            </a:endParaRPr>
          </a:p>
          <a:p>
            <a:pPr lvl="3">
              <a:lnSpc>
                <a:spcPct val="120000"/>
              </a:lnSpc>
              <a:buFont typeface="Wingdings" panose="05000000000000000000" charset="0"/>
              <a:buChar char=""/>
            </a:pPr>
            <a:r>
              <a:rPr sz="1050">
                <a:sym typeface="+mn-ea"/>
              </a:rPr>
              <a:t>第四级</a:t>
            </a:r>
            <a:endParaRPr sz="1050">
              <a:sym typeface="+mn-ea"/>
            </a:endParaRPr>
          </a:p>
          <a:p>
            <a:pPr lvl="4">
              <a:lnSpc>
                <a:spcPct val="120000"/>
              </a:lnSpc>
            </a:pPr>
            <a:r>
              <a:rPr sz="1050">
                <a:sym typeface="+mn-ea"/>
              </a:rPr>
              <a:t>第五级</a:t>
            </a:r>
            <a:endParaRPr sz="1050">
              <a:sym typeface="+mn-ea"/>
            </a:endParaRPr>
          </a:p>
        </p:txBody>
      </p:sp>
      <p:sp>
        <p:nvSpPr>
          <p:cNvPr id="1048728" name="标题"/>
          <p:cNvSpPr txBox="1">
            <a:spLocks noGrp="1"/>
          </p:cNvSpPr>
          <p:nvPr>
            <p:ph type="title" idx="5"/>
            <p:custDataLst>
              <p:tags r:id="rId2"/>
            </p:custDataLst>
          </p:nvPr>
        </p:nvSpPr>
        <p:spPr>
          <a:xfrm>
            <a:off x="4676400" y="1409700"/>
            <a:ext cx="4006800" cy="4196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sz="1500">
                <a:sym typeface="+mn-ea"/>
              </a:rPr>
              <a:t>单击此处编辑母版标题样式</a:t>
            </a:r>
            <a:endParaRPr sz="1500">
              <a:sym typeface="+mn-ea"/>
            </a:endParaRPr>
          </a:p>
        </p:txBody>
      </p:sp>
      <p:sp>
        <p:nvSpPr>
          <p:cNvPr id="1048730" name="正文"/>
          <p:cNvSpPr txBox="1">
            <a:spLocks noGrp="1"/>
          </p:cNvSpPr>
          <p:nvPr>
            <p:ph idx="4"/>
            <p:custDataLst>
              <p:tags r:id="rId3"/>
            </p:custDataLst>
          </p:nvPr>
        </p:nvSpPr>
        <p:spPr>
          <a:xfrm>
            <a:off x="456300" y="1854000"/>
            <a:ext cx="4006800" cy="4395600"/>
          </a:xfrm>
          <a:prstGeom prst="rect">
            <a:avLst/>
          </a:prstGeom>
          <a:ln>
            <a:noFill/>
            <a:prstDash val="sysDash"/>
          </a:ln>
        </p:spPr>
        <p:txBody>
          <a:bodyPr vert="horz" lIns="90000" tIns="46800" rIns="90000" bIns="46800" rtlCol="0">
            <a:normAutofit/>
          </a:bodyPr>
          <a:lstStyle>
            <a:lvl1pPr>
              <a:defRPr>
                <a:latin typeface="+mn-ea"/>
                <a:ea typeface="+mn-ea"/>
                <a:sym typeface="+mn-ea"/>
              </a:defRPr>
            </a:lvl1pPr>
            <a:lvl2pPr>
              <a:defRPr>
                <a:latin typeface="+mn-ea"/>
                <a:ea typeface="+mn-ea"/>
                <a:sym typeface="+mn-ea"/>
              </a:defRPr>
            </a:lvl2pPr>
            <a:lvl3pPr>
              <a:defRPr>
                <a:latin typeface="+mn-ea"/>
                <a:ea typeface="+mn-ea"/>
                <a:sym typeface="+mn-ea"/>
              </a:defRPr>
            </a:lvl3pPr>
            <a:lvl4pPr>
              <a:defRPr>
                <a:latin typeface="+mn-ea"/>
                <a:ea typeface="+mn-ea"/>
                <a:sym typeface="+mn-ea"/>
              </a:defRPr>
            </a:lvl4pPr>
            <a:lvl5pPr>
              <a:defRPr>
                <a:latin typeface="+mn-ea"/>
                <a:ea typeface="+mn-ea"/>
                <a:sym typeface="+mn-ea"/>
              </a:defRPr>
            </a:lvl5pPr>
          </a:lstStyle>
          <a:p>
            <a:pPr lvl="0">
              <a:lnSpc>
                <a:spcPct val="130000"/>
              </a:lnSpc>
              <a:buChar char="●"/>
            </a:pPr>
            <a:r>
              <a:rPr sz="1350">
                <a:sym typeface="+mn-ea"/>
              </a:rPr>
              <a:t>单击此处编辑母版文本样式</a:t>
            </a:r>
            <a:endParaRPr sz="1350">
              <a:sym typeface="+mn-ea"/>
            </a:endParaRPr>
          </a:p>
          <a:p>
            <a:pPr lvl="1">
              <a:lnSpc>
                <a:spcPct val="120000"/>
              </a:lnSpc>
              <a:buChar char="●"/>
              <a:tabLst>
                <a:tab pos="1609725"/>
              </a:tabLst>
            </a:pPr>
            <a:r>
              <a:rPr sz="1200">
                <a:sym typeface="+mn-ea"/>
              </a:rPr>
              <a:t>第二级</a:t>
            </a:r>
            <a:endParaRPr sz="1200">
              <a:sym typeface="+mn-ea"/>
            </a:endParaRPr>
          </a:p>
          <a:p>
            <a:pPr lvl="2">
              <a:lnSpc>
                <a:spcPct val="120000"/>
              </a:lnSpc>
              <a:buChar char="●"/>
            </a:pPr>
            <a:r>
              <a:rPr sz="1200">
                <a:sym typeface="+mn-ea"/>
              </a:rPr>
              <a:t>第三级</a:t>
            </a:r>
            <a:endParaRPr sz="1200">
              <a:sym typeface="+mn-ea"/>
            </a:endParaRPr>
          </a:p>
          <a:p>
            <a:pPr lvl="3">
              <a:lnSpc>
                <a:spcPct val="120000"/>
              </a:lnSpc>
              <a:buFont typeface="Wingdings" panose="05000000000000000000" charset="0"/>
              <a:buChar char=""/>
            </a:pPr>
            <a:r>
              <a:rPr sz="1050">
                <a:sym typeface="+mn-ea"/>
              </a:rPr>
              <a:t>第四级</a:t>
            </a:r>
            <a:endParaRPr sz="1050">
              <a:sym typeface="+mn-ea"/>
            </a:endParaRPr>
          </a:p>
          <a:p>
            <a:pPr lvl="4">
              <a:lnSpc>
                <a:spcPct val="120000"/>
              </a:lnSpc>
            </a:pPr>
            <a:r>
              <a:rPr sz="1050">
                <a:sym typeface="+mn-ea"/>
              </a:rPr>
              <a:t>第五级</a:t>
            </a:r>
            <a:endParaRPr sz="1050">
              <a:sym typeface="+mn-ea"/>
            </a:endParaRPr>
          </a:p>
        </p:txBody>
      </p:sp>
      <p:sp>
        <p:nvSpPr>
          <p:cNvPr id="1048732" name="标题"/>
          <p:cNvSpPr txBox="1">
            <a:spLocks noGrp="1"/>
          </p:cNvSpPr>
          <p:nvPr>
            <p:ph type="title" idx="3"/>
            <p:custDataLst>
              <p:tags r:id="rId4"/>
            </p:custDataLst>
          </p:nvPr>
        </p:nvSpPr>
        <p:spPr>
          <a:xfrm>
            <a:off x="456300" y="1409700"/>
            <a:ext cx="4006800" cy="4196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sz="1500">
                <a:sym typeface="+mn-ea"/>
              </a:rPr>
              <a:t>单击此处编辑母版标题样式</a:t>
            </a:r>
            <a:endParaRPr sz="1500">
              <a:sym typeface="+mn-ea"/>
            </a:endParaRPr>
          </a:p>
        </p:txBody>
      </p:sp>
      <p:sp>
        <p:nvSpPr>
          <p:cNvPr id="1048734" name="椭圆 10"/>
          <p:cNvSpPr/>
          <p:nvPr>
            <p:custDataLst>
              <p:tags r:id="rId5"/>
            </p:custDataLst>
          </p:nvPr>
        </p:nvSpPr>
        <p:spPr>
          <a:xfrm>
            <a:off x="421401" y="448407"/>
            <a:ext cx="450066"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6" name="标题"/>
          <p:cNvSpPr txBox="1">
            <a:spLocks noGrp="1"/>
          </p:cNvSpPr>
          <p:nvPr>
            <p:ph type="title" idx="1"/>
            <p:custDataLst>
              <p:tags r:id="rId6"/>
            </p:custDataLst>
          </p:nvPr>
        </p:nvSpPr>
        <p:spPr>
          <a:xfrm>
            <a:off x="456300" y="608400"/>
            <a:ext cx="82269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汉仪书宋二简"/>
                <a:ea typeface="汉仪书宋二简"/>
                <a:cs typeface="MiSans Normal" panose="00000500000000000000" charset="-122"/>
              </a:defRPr>
            </a:lvl1pPr>
          </a:lstStyle>
          <a:p>
            <a:pPr lvl="0"/>
            <a:r>
              <a:rPr sz="2700">
                <a:sym typeface="+mn-ea"/>
              </a:rPr>
              <a:t>单击此处编辑母版标题样式</a:t>
            </a:r>
            <a:endParaRPr sz="2700">
              <a:sym typeface="+mn-ea"/>
            </a:endParaRPr>
          </a:p>
        </p:txBody>
      </p:sp>
      <p:sp>
        <p:nvSpPr>
          <p:cNvPr id="1048738" name="日期占位符 6"/>
          <p:cNvSpPr>
            <a:spLocks noGrp="1"/>
          </p:cNvSpPr>
          <p:nvPr>
            <p:ph type="dt" sz="half" idx="10"/>
            <p:custDataLst>
              <p:tags r:id="rId7"/>
            </p:custDataLst>
          </p:nvPr>
        </p:nvSpPr>
        <p:spPr>
          <a:xfrm>
            <a:off x="628650" y="6356350"/>
            <a:ext cx="2057400" cy="365125"/>
          </a:xfrm>
        </p:spPr>
        <p:txBody>
          <a:bodyPr/>
          <a:lstStyle/>
          <a:p>
            <a:fld id="{297C79FE-DCC0-4620-A566-16CA7A0CE41F}" type="datetimeFigureOut">
              <a:rPr lang="zh-CN" altLang="en-US" smtClean="0"/>
              <a:t/>
            </a:fld>
            <a:endParaRPr lang="zh-CN" altLang="en-US"/>
          </a:p>
        </p:txBody>
      </p:sp>
      <p:sp>
        <p:nvSpPr>
          <p:cNvPr id="1048740" name="页脚占位符 7"/>
          <p:cNvSpPr>
            <a:spLocks noGrp="1"/>
          </p:cNvSpPr>
          <p:nvPr>
            <p:ph type="ftr" sz="quarter" idx="11"/>
            <p:custDataLst>
              <p:tags r:id="rId8"/>
            </p:custDataLst>
          </p:nvPr>
        </p:nvSpPr>
        <p:spPr>
          <a:xfrm>
            <a:off x="3028950" y="6356350"/>
            <a:ext cx="3086100" cy="365125"/>
          </a:xfrm>
        </p:spPr>
        <p:txBody>
          <a:bodyPr/>
          <a:lstStyle/>
          <a:p>
            <a:endParaRPr lang="zh-CN" altLang="en-US"/>
          </a:p>
        </p:txBody>
      </p:sp>
      <p:sp>
        <p:nvSpPr>
          <p:cNvPr id="1048742" name="灯片编号占位符 8"/>
          <p:cNvSpPr>
            <a:spLocks noGrp="1"/>
          </p:cNvSpPr>
          <p:nvPr>
            <p:ph type="sldNum" sz="quarter" idx="12"/>
            <p:custDataLst>
              <p:tags r:id="rId9"/>
            </p:custDataLst>
          </p:nvPr>
        </p:nvSpPr>
        <p:spPr>
          <a:xfrm>
            <a:off x="6457950" y="6356350"/>
            <a:ext cx="20574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44" name="椭圆 6"/>
          <p:cNvSpPr/>
          <p:nvPr>
            <p:custDataLst>
              <p:tags r:id="rId1"/>
            </p:custDataLst>
          </p:nvPr>
        </p:nvSpPr>
        <p:spPr>
          <a:xfrm>
            <a:off x="421401" y="448407"/>
            <a:ext cx="450066"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46" name="标题"/>
          <p:cNvSpPr txBox="1">
            <a:spLocks noGrp="1"/>
          </p:cNvSpPr>
          <p:nvPr>
            <p:ph type="title" idx="1"/>
            <p:custDataLst>
              <p:tags r:id="rId2"/>
            </p:custDataLst>
          </p:nvPr>
        </p:nvSpPr>
        <p:spPr>
          <a:xfrm>
            <a:off x="456300" y="608400"/>
            <a:ext cx="82269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iSans Normal" panose="00000500000000000000" charset="-122"/>
              </a:defRPr>
            </a:lvl1pPr>
          </a:lstStyle>
          <a:p>
            <a:pPr lvl="0"/>
            <a:r>
              <a:rPr sz="2700">
                <a:sym typeface="+mn-ea"/>
              </a:rPr>
              <a:t>单击此处编辑母版标题样式</a:t>
            </a:r>
            <a:endParaRPr sz="2700">
              <a:sym typeface="+mn-ea"/>
            </a:endParaRPr>
          </a:p>
        </p:txBody>
      </p:sp>
      <p:sp>
        <p:nvSpPr>
          <p:cNvPr id="1048748" name="日期占位符 2"/>
          <p:cNvSpPr>
            <a:spLocks noGrp="1"/>
          </p:cNvSpPr>
          <p:nvPr>
            <p:ph type="dt" sz="half" idx="10"/>
            <p:custDataLst>
              <p:tags r:id="rId3"/>
            </p:custDataLst>
          </p:nvPr>
        </p:nvSpPr>
        <p:spPr>
          <a:xfrm>
            <a:off x="628650" y="6356350"/>
            <a:ext cx="2057400" cy="365125"/>
          </a:xfrm>
        </p:spPr>
        <p:txBody>
          <a:bodyPr/>
          <a:lstStyle/>
          <a:p>
            <a:fld id="{297C79FE-DCC0-4620-A566-16CA7A0CE41F}" type="datetimeFigureOut">
              <a:rPr lang="zh-CN" altLang="en-US" smtClean="0"/>
              <a:t/>
            </a:fld>
            <a:endParaRPr lang="zh-CN" altLang="en-US"/>
          </a:p>
        </p:txBody>
      </p:sp>
      <p:sp>
        <p:nvSpPr>
          <p:cNvPr id="1048750" name="页脚占位符 3"/>
          <p:cNvSpPr>
            <a:spLocks noGrp="1"/>
          </p:cNvSpPr>
          <p:nvPr>
            <p:ph type="ftr" sz="quarter" idx="11"/>
            <p:custDataLst>
              <p:tags r:id="rId4"/>
            </p:custDataLst>
          </p:nvPr>
        </p:nvSpPr>
        <p:spPr>
          <a:xfrm>
            <a:off x="3028950" y="6356350"/>
            <a:ext cx="3086100" cy="365125"/>
          </a:xfrm>
        </p:spPr>
        <p:txBody>
          <a:bodyPr/>
          <a:lstStyle/>
          <a:p>
            <a:endParaRPr lang="zh-CN" altLang="en-US"/>
          </a:p>
        </p:txBody>
      </p:sp>
      <p:sp>
        <p:nvSpPr>
          <p:cNvPr id="1048752" name="灯片编号占位符 4"/>
          <p:cNvSpPr>
            <a:spLocks noGrp="1"/>
          </p:cNvSpPr>
          <p:nvPr>
            <p:ph type="sldNum" sz="quarter" idx="12"/>
            <p:custDataLst>
              <p:tags r:id="rId5"/>
            </p:custDataLst>
          </p:nvPr>
        </p:nvSpPr>
        <p:spPr>
          <a:xfrm>
            <a:off x="6457950" y="6356350"/>
            <a:ext cx="20574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54" name="日期占位符 1"/>
          <p:cNvSpPr>
            <a:spLocks noGrp="1"/>
          </p:cNvSpPr>
          <p:nvPr>
            <p:ph type="dt" sz="half" idx="10"/>
            <p:custDataLst>
              <p:tags r:id="rId1"/>
            </p:custDataLst>
          </p:nvPr>
        </p:nvSpPr>
        <p:spPr/>
        <p:txBody>
          <a:bodyPr/>
          <a:lstStyle/>
          <a:p>
            <a:fld id="{297C79FE-DCC0-4620-A566-16CA7A0CE41F}" type="datetimeFigureOut">
              <a:rPr lang="zh-CN" altLang="en-US" smtClean="0"/>
              <a:t/>
            </a:fld>
            <a:endParaRPr lang="zh-CN" altLang="en-US"/>
          </a:p>
        </p:txBody>
      </p:sp>
      <p:sp>
        <p:nvSpPr>
          <p:cNvPr id="1048756" name="页脚占位符 2"/>
          <p:cNvSpPr>
            <a:spLocks noGrp="1"/>
          </p:cNvSpPr>
          <p:nvPr>
            <p:ph type="ftr" sz="quarter" idx="11"/>
            <p:custDataLst>
              <p:tags r:id="rId2"/>
            </p:custDataLst>
          </p:nvPr>
        </p:nvSpPr>
        <p:spPr/>
        <p:txBody>
          <a:bodyPr/>
          <a:lstStyle/>
          <a:p>
            <a:endParaRPr lang="zh-CN" altLang="en-US"/>
          </a:p>
        </p:txBody>
      </p:sp>
      <p:sp>
        <p:nvSpPr>
          <p:cNvPr id="1048758" name="灯片编号占位符 3"/>
          <p:cNvSpPr>
            <a:spLocks noGrp="1"/>
          </p:cNvSpPr>
          <p:nvPr>
            <p:ph type="sldNum" sz="quarter" idx="12"/>
            <p:custDataLst>
              <p:tags r:id="rId3"/>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60" name="正文"/>
          <p:cNvSpPr txBox="1">
            <a:spLocks noGrp="1"/>
          </p:cNvSpPr>
          <p:nvPr>
            <p:ph idx="1"/>
            <p:custDataLst>
              <p:tags r:id="rId1"/>
            </p:custDataLst>
          </p:nvPr>
        </p:nvSpPr>
        <p:spPr>
          <a:xfrm>
            <a:off x="456247" y="608330"/>
            <a:ext cx="8226742" cy="5648325"/>
          </a:xfrm>
          <a:prstGeom prst="rect">
            <a:avLst/>
          </a:prstGeom>
          <a:ln>
            <a:noFill/>
            <a:prstDash val="sysDash"/>
          </a:ln>
        </p:spPr>
        <p:txBody>
          <a:bodyPr vert="horz" lIns="90000" tIns="46800" rIns="90000" bIns="46800" rtlCol="0">
            <a:normAutofit/>
          </a:bodyPr>
          <a:lstStyle>
            <a:lvl1pPr>
              <a:defRPr>
                <a:latin typeface="+mn-ea"/>
                <a:ea typeface="+mn-ea"/>
                <a:sym typeface="+mn-ea"/>
              </a:defRPr>
            </a:lvl1pPr>
            <a:lvl2pPr>
              <a:defRPr>
                <a:latin typeface="+mn-ea"/>
                <a:ea typeface="+mn-ea"/>
                <a:sym typeface="+mn-ea"/>
              </a:defRPr>
            </a:lvl2pPr>
            <a:lvl3pPr>
              <a:defRPr>
                <a:latin typeface="+mn-ea"/>
                <a:ea typeface="+mn-ea"/>
                <a:sym typeface="+mn-ea"/>
              </a:defRPr>
            </a:lvl3pPr>
            <a:lvl4pPr>
              <a:defRPr>
                <a:latin typeface="+mn-ea"/>
                <a:ea typeface="+mn-ea"/>
                <a:sym typeface="+mn-ea"/>
              </a:defRPr>
            </a:lvl4pPr>
            <a:lvl5pPr>
              <a:defRPr>
                <a:latin typeface="+mn-ea"/>
                <a:ea typeface="+mn-ea"/>
                <a:sym typeface="+mn-ea"/>
              </a:defRPr>
            </a:lvl5pPr>
          </a:lstStyle>
          <a:p>
            <a:pPr lvl="0">
              <a:lnSpc>
                <a:spcPct val="130000"/>
              </a:lnSpc>
              <a:buChar char="●"/>
            </a:pPr>
            <a:r>
              <a:rPr sz="1350">
                <a:sym typeface="+mn-ea"/>
              </a:rPr>
              <a:t>单击此处编辑母版文本样式</a:t>
            </a:r>
            <a:endParaRPr sz="1350">
              <a:sym typeface="+mn-ea"/>
            </a:endParaRPr>
          </a:p>
          <a:p>
            <a:pPr lvl="1">
              <a:lnSpc>
                <a:spcPct val="120000"/>
              </a:lnSpc>
              <a:buChar char="●"/>
              <a:tabLst>
                <a:tab pos="1609725"/>
              </a:tabLst>
            </a:pPr>
            <a:r>
              <a:rPr sz="1200">
                <a:sym typeface="+mn-ea"/>
              </a:rPr>
              <a:t>第二级</a:t>
            </a:r>
            <a:endParaRPr sz="1200">
              <a:sym typeface="+mn-ea"/>
            </a:endParaRPr>
          </a:p>
          <a:p>
            <a:pPr lvl="2">
              <a:lnSpc>
                <a:spcPct val="120000"/>
              </a:lnSpc>
              <a:buChar char="●"/>
            </a:pPr>
            <a:r>
              <a:rPr sz="1200">
                <a:sym typeface="+mn-ea"/>
              </a:rPr>
              <a:t>第三级</a:t>
            </a:r>
            <a:endParaRPr sz="1200">
              <a:sym typeface="+mn-ea"/>
            </a:endParaRPr>
          </a:p>
          <a:p>
            <a:pPr lvl="3">
              <a:lnSpc>
                <a:spcPct val="120000"/>
              </a:lnSpc>
              <a:buFont typeface="Wingdings" panose="05000000000000000000" charset="0"/>
              <a:buChar char=""/>
            </a:pPr>
            <a:r>
              <a:rPr sz="1050">
                <a:sym typeface="+mn-ea"/>
              </a:rPr>
              <a:t>第四级</a:t>
            </a:r>
            <a:endParaRPr sz="1050">
              <a:sym typeface="+mn-ea"/>
            </a:endParaRPr>
          </a:p>
          <a:p>
            <a:pPr lvl="4">
              <a:lnSpc>
                <a:spcPct val="120000"/>
              </a:lnSpc>
            </a:pPr>
            <a:r>
              <a:rPr sz="1050">
                <a:sym typeface="+mn-ea"/>
              </a:rPr>
              <a:t>第五级</a:t>
            </a:r>
            <a:endParaRPr sz="1050">
              <a:sym typeface="+mn-ea"/>
            </a:endParaRPr>
          </a:p>
        </p:txBody>
      </p:sp>
      <p:sp>
        <p:nvSpPr>
          <p:cNvPr id="1048762" name="日期占位符 3"/>
          <p:cNvSpPr>
            <a:spLocks noGrp="1"/>
          </p:cNvSpPr>
          <p:nvPr>
            <p:ph type="dt" sz="half" idx="10"/>
            <p:custDataLst>
              <p:tags r:id="rId2"/>
            </p:custDataLst>
          </p:nvPr>
        </p:nvSpPr>
        <p:spPr>
          <a:xfrm>
            <a:off x="628650" y="6356350"/>
            <a:ext cx="2057400" cy="365125"/>
          </a:xfrm>
        </p:spPr>
        <p:txBody>
          <a:bodyPr/>
          <a:lstStyle/>
          <a:p>
            <a:fld id="{297C79FE-DCC0-4620-A566-16CA7A0CE41F}" type="datetimeFigureOut">
              <a:rPr lang="zh-CN" altLang="en-US" smtClean="0"/>
              <a:t/>
            </a:fld>
            <a:endParaRPr lang="zh-CN" altLang="en-US"/>
          </a:p>
        </p:txBody>
      </p:sp>
      <p:sp>
        <p:nvSpPr>
          <p:cNvPr id="1048764" name="页脚占位符 4"/>
          <p:cNvSpPr>
            <a:spLocks noGrp="1"/>
          </p:cNvSpPr>
          <p:nvPr>
            <p:ph type="ftr" sz="quarter" idx="11"/>
            <p:custDataLst>
              <p:tags r:id="rId3"/>
            </p:custDataLst>
          </p:nvPr>
        </p:nvSpPr>
        <p:spPr>
          <a:xfrm>
            <a:off x="3028950" y="6356350"/>
            <a:ext cx="3086100" cy="365125"/>
          </a:xfrm>
        </p:spPr>
        <p:txBody>
          <a:bodyPr/>
          <a:lstStyle/>
          <a:p>
            <a:endParaRPr lang="zh-CN" altLang="en-US"/>
          </a:p>
        </p:txBody>
      </p:sp>
      <p:sp>
        <p:nvSpPr>
          <p:cNvPr id="1048766" name="灯片编号占位符 5"/>
          <p:cNvSpPr>
            <a:spLocks noGrp="1"/>
          </p:cNvSpPr>
          <p:nvPr>
            <p:ph type="sldNum" sz="quarter" idx="12"/>
            <p:custDataLst>
              <p:tags r:id="rId4"/>
            </p:custDataLst>
          </p:nvPr>
        </p:nvSpPr>
        <p:spPr>
          <a:xfrm>
            <a:off x="6457950" y="6356350"/>
            <a:ext cx="20574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68" name="椭圆 7"/>
          <p:cNvSpPr/>
          <p:nvPr>
            <p:custDataLst>
              <p:tags r:id="rId1"/>
            </p:custDataLst>
          </p:nvPr>
        </p:nvSpPr>
        <p:spPr>
          <a:xfrm>
            <a:off x="421401" y="448407"/>
            <a:ext cx="450066"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70" name="标题"/>
          <p:cNvSpPr txBox="1">
            <a:spLocks noGrp="1"/>
          </p:cNvSpPr>
          <p:nvPr>
            <p:ph type="title" idx="2"/>
            <p:custDataLst>
              <p:tags r:id="rId2"/>
            </p:custDataLst>
          </p:nvPr>
        </p:nvSpPr>
        <p:spPr>
          <a:xfrm>
            <a:off x="456300" y="608400"/>
            <a:ext cx="82269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iSans Normal" panose="00000500000000000000" charset="-122"/>
              </a:defRPr>
            </a:lvl1pPr>
          </a:lstStyle>
          <a:p>
            <a:pPr lvl="0"/>
            <a:r>
              <a:rPr sz="2700">
                <a:sym typeface="+mn-ea"/>
              </a:rPr>
              <a:t>单击此处编辑母版标题样式</a:t>
            </a:r>
            <a:endParaRPr sz="2700">
              <a:sym typeface="+mn-ea"/>
            </a:endParaRPr>
          </a:p>
        </p:txBody>
      </p:sp>
      <p:sp>
        <p:nvSpPr>
          <p:cNvPr id="1048772" name="副标题"/>
          <p:cNvSpPr txBox="1">
            <a:spLocks noGrp="1"/>
          </p:cNvSpPr>
          <p:nvPr>
            <p:ph type="body" idx="1" hasCustomPrompt="1"/>
            <p:custDataLst>
              <p:tags r:id="rId3"/>
            </p:custDataLst>
          </p:nvPr>
        </p:nvSpPr>
        <p:spPr>
          <a:xfrm>
            <a:off x="456300" y="1324800"/>
            <a:ext cx="82269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MiSans Normal" panose="00000500000000000000" charset="-122"/>
              </a:defRPr>
            </a:lvl1pPr>
          </a:lstStyle>
          <a:p>
            <a:pPr lvl="0" algn="l"/>
            <a:r>
              <a:rPr sz="1500">
                <a:sym typeface="+mn-ea"/>
              </a:rPr>
              <a:t>单击此处编辑母版副标题样式</a:t>
            </a:r>
            <a:endParaRPr sz="1500">
              <a:sym typeface="+mn-ea"/>
            </a:endParaRPr>
          </a:p>
        </p:txBody>
      </p:sp>
      <p:sp>
        <p:nvSpPr>
          <p:cNvPr id="1048774" name="日期占位符 2"/>
          <p:cNvSpPr>
            <a:spLocks noGrp="1"/>
          </p:cNvSpPr>
          <p:nvPr>
            <p:ph type="dt" sz="half" idx="10"/>
            <p:custDataLst>
              <p:tags r:id="rId4"/>
            </p:custDataLst>
          </p:nvPr>
        </p:nvSpPr>
        <p:spPr>
          <a:xfrm>
            <a:off x="628650" y="6356350"/>
            <a:ext cx="2057400" cy="365125"/>
          </a:xfrm>
        </p:spPr>
        <p:txBody>
          <a:bodyPr/>
          <a:lstStyle/>
          <a:p>
            <a:fld id="{297C79FE-DCC0-4620-A566-16CA7A0CE41F}" type="datetimeFigureOut">
              <a:rPr lang="zh-CN" altLang="en-US" smtClean="0"/>
              <a:t/>
            </a:fld>
            <a:endParaRPr lang="zh-CN" altLang="en-US"/>
          </a:p>
        </p:txBody>
      </p:sp>
      <p:sp>
        <p:nvSpPr>
          <p:cNvPr id="1048776" name="页脚占位符 3"/>
          <p:cNvSpPr>
            <a:spLocks noGrp="1"/>
          </p:cNvSpPr>
          <p:nvPr>
            <p:ph type="ftr" sz="quarter" idx="11"/>
            <p:custDataLst>
              <p:tags r:id="rId5"/>
            </p:custDataLst>
          </p:nvPr>
        </p:nvSpPr>
        <p:spPr>
          <a:xfrm>
            <a:off x="3028950" y="6356350"/>
            <a:ext cx="3086100" cy="365125"/>
          </a:xfrm>
        </p:spPr>
        <p:txBody>
          <a:bodyPr/>
          <a:lstStyle/>
          <a:p>
            <a:endParaRPr lang="zh-CN" altLang="en-US"/>
          </a:p>
        </p:txBody>
      </p:sp>
      <p:sp>
        <p:nvSpPr>
          <p:cNvPr id="1048778" name="灯片编号占位符 4"/>
          <p:cNvSpPr>
            <a:spLocks noGrp="1"/>
          </p:cNvSpPr>
          <p:nvPr>
            <p:ph type="sldNum" sz="quarter" idx="12"/>
            <p:custDataLst>
              <p:tags r:id="rId6"/>
            </p:custDataLst>
          </p:nvPr>
        </p:nvSpPr>
        <p:spPr>
          <a:xfrm>
            <a:off x="6457950" y="6356350"/>
            <a:ext cx="20574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63" name="图片 10" descr="sd"/>
          <p:cNvPicPr>
            <a:picLocks noChangeAspect="1"/>
          </p:cNvPicPr>
          <p:nvPr>
            <p:custDataLst>
              <p:tags r:id="rId2"/>
            </p:custDataLst>
          </p:nvPr>
        </p:nvPicPr>
        <p:blipFill>
          <a:blip r:embed="rId1"/>
          <a:stretch>
            <a:fillRect/>
          </a:stretch>
        </p:blipFill>
        <p:spPr>
          <a:xfrm>
            <a:off x="0" y="0"/>
            <a:ext cx="2843688" cy="6656705"/>
          </a:xfrm>
          <a:prstGeom prst="rect">
            <a:avLst/>
          </a:prstGeom>
        </p:spPr>
      </p:pic>
      <p:pic>
        <p:nvPicPr>
          <p:cNvPr id="2097165" name="图片 9" descr="hh"/>
          <p:cNvPicPr>
            <a:picLocks noChangeAspect="1"/>
          </p:cNvPicPr>
          <p:nvPr>
            <p:custDataLst>
              <p:tags r:id="rId4"/>
            </p:custDataLst>
          </p:nvPr>
        </p:nvPicPr>
        <p:blipFill>
          <a:blip r:embed="rId3"/>
          <a:stretch>
            <a:fillRect/>
          </a:stretch>
        </p:blipFill>
        <p:spPr>
          <a:xfrm>
            <a:off x="5701189" y="2243455"/>
            <a:ext cx="3442811" cy="4614545"/>
          </a:xfrm>
          <a:prstGeom prst="rect">
            <a:avLst/>
          </a:prstGeom>
        </p:spPr>
      </p:pic>
      <p:cxnSp>
        <p:nvCxnSpPr>
          <p:cNvPr id="3145741" name="直接连接符 21"/>
          <p:cNvCxnSpPr/>
          <p:nvPr>
            <p:custDataLst>
              <p:tags r:id="rId5"/>
            </p:custDataLst>
          </p:nvPr>
        </p:nvCxnSpPr>
        <p:spPr>
          <a:xfrm>
            <a:off x="8351996" y="674370"/>
            <a:ext cx="13716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43" name="直接连接符 24"/>
          <p:cNvCxnSpPr/>
          <p:nvPr>
            <p:custDataLst>
              <p:tags r:id="rId6"/>
            </p:custDataLst>
          </p:nvPr>
        </p:nvCxnSpPr>
        <p:spPr>
          <a:xfrm>
            <a:off x="8351996" y="732790"/>
            <a:ext cx="13716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45" name="直接连接符 8"/>
          <p:cNvCxnSpPr/>
          <p:nvPr>
            <p:custDataLst>
              <p:tags r:id="rId7"/>
            </p:custDataLst>
          </p:nvPr>
        </p:nvCxnSpPr>
        <p:spPr>
          <a:xfrm>
            <a:off x="8351996" y="791210"/>
            <a:ext cx="13716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80" name="标题"/>
          <p:cNvSpPr txBox="1">
            <a:spLocks noGrp="1"/>
          </p:cNvSpPr>
          <p:nvPr>
            <p:ph type="title" idx="2" hasCustomPrompt="1"/>
            <p:custDataLst>
              <p:tags r:id="rId8"/>
            </p:custDataLst>
          </p:nvPr>
        </p:nvSpPr>
        <p:spPr>
          <a:xfrm>
            <a:off x="2402681" y="1630045"/>
            <a:ext cx="4270534" cy="2185035"/>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7200" b="1" i="0" u="none" strike="noStrike" kern="1200" cap="none" spc="300" normalizeH="0" baseline="0" noProof="1">
                <a:solidFill>
                  <a:schemeClr val="accent1"/>
                </a:solidFill>
                <a:latin typeface="+mj-ea"/>
                <a:ea typeface="+mj-ea"/>
                <a:cs typeface="MiSans Normal" panose="00000500000000000000" charset="-122"/>
              </a:defRPr>
            </a:lvl1pPr>
          </a:lstStyle>
          <a:p>
            <a:pPr lvl="0" algn="ctr"/>
            <a:r>
              <a:rPr sz="5400">
                <a:sym typeface="+mn-ea"/>
              </a:rPr>
              <a:t>编辑标题</a:t>
            </a:r>
            <a:endParaRPr sz="5400">
              <a:sym typeface="+mn-ea"/>
            </a:endParaRPr>
          </a:p>
        </p:txBody>
      </p:sp>
      <p:sp>
        <p:nvSpPr>
          <p:cNvPr id="1048782" name="署名"/>
          <p:cNvSpPr txBox="1">
            <a:spLocks noGrp="1"/>
          </p:cNvSpPr>
          <p:nvPr>
            <p:ph type="body" idx="1"/>
            <p:custDataLst>
              <p:tags r:id="rId9"/>
            </p:custDataLst>
          </p:nvPr>
        </p:nvSpPr>
        <p:spPr>
          <a:xfrm>
            <a:off x="2614134" y="4223477"/>
            <a:ext cx="3915731" cy="724233"/>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800" b="0" i="0" u="none" strike="noStrike" kern="1200" cap="none" spc="150" normalizeH="0" baseline="0" noProof="1">
                <a:solidFill>
                  <a:schemeClr val="accent1"/>
                </a:solidFill>
                <a:latin typeface="+mn-ea"/>
                <a:ea typeface="+mn-ea"/>
                <a:cs typeface="MiSans Normal" panose="00000500000000000000" charset="-122"/>
              </a:defRPr>
            </a:lvl1pPr>
          </a:lstStyle>
          <a:p>
            <a:pPr lvl="0" algn="ctr"/>
            <a:r>
              <a:rPr sz="1350">
                <a:sym typeface="+mn-ea"/>
              </a:rPr>
              <a:t>单击此处编辑母版文本样式</a:t>
            </a:r>
            <a:endParaRPr sz="1350">
              <a:sym typeface="+mn-ea"/>
            </a:endParaRPr>
          </a:p>
        </p:txBody>
      </p:sp>
      <p:sp>
        <p:nvSpPr>
          <p:cNvPr id="1048784" name="日期占位符 3"/>
          <p:cNvSpPr>
            <a:spLocks noGrp="1"/>
          </p:cNvSpPr>
          <p:nvPr>
            <p:ph type="dt" sz="half" idx="10"/>
            <p:custDataLst>
              <p:tags r:id="rId10"/>
            </p:custDataLst>
          </p:nvPr>
        </p:nvSpPr>
        <p:spPr>
          <a:xfrm>
            <a:off x="628650" y="6356350"/>
            <a:ext cx="2057400" cy="365125"/>
          </a:xfrm>
        </p:spPr>
        <p:txBody>
          <a:bodyPr/>
          <a:lstStyle/>
          <a:p>
            <a:fld id="{297C79FE-DCC0-4620-A566-16CA7A0CE41F}" type="datetimeFigureOut">
              <a:rPr lang="zh-CN" altLang="en-US" smtClean="0"/>
              <a:t/>
            </a:fld>
            <a:endParaRPr lang="zh-CN" altLang="en-US"/>
          </a:p>
        </p:txBody>
      </p:sp>
      <p:sp>
        <p:nvSpPr>
          <p:cNvPr id="1048786" name="页脚占位符 4"/>
          <p:cNvSpPr>
            <a:spLocks noGrp="1"/>
          </p:cNvSpPr>
          <p:nvPr>
            <p:ph type="ftr" sz="quarter" idx="11"/>
            <p:custDataLst>
              <p:tags r:id="rId11"/>
            </p:custDataLst>
          </p:nvPr>
        </p:nvSpPr>
        <p:spPr>
          <a:xfrm>
            <a:off x="3028950" y="6356350"/>
            <a:ext cx="3086100" cy="365125"/>
          </a:xfrm>
        </p:spPr>
        <p:txBody>
          <a:bodyPr/>
          <a:lstStyle/>
          <a:p>
            <a:endParaRPr lang="zh-CN" altLang="en-US"/>
          </a:p>
        </p:txBody>
      </p:sp>
      <p:sp>
        <p:nvSpPr>
          <p:cNvPr id="1048788" name="灯片编号占位符 5"/>
          <p:cNvSpPr>
            <a:spLocks noGrp="1"/>
          </p:cNvSpPr>
          <p:nvPr>
            <p:ph type="sldNum" sz="quarter" idx="12"/>
            <p:custDataLst>
              <p:tags r:id="rId12"/>
            </p:custDataLst>
          </p:nvPr>
        </p:nvSpPr>
        <p:spPr>
          <a:xfrm>
            <a:off x="6457950" y="6356350"/>
            <a:ext cx="20574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椭圆 6"/>
          <p:cNvSpPr/>
          <p:nvPr>
            <p:custDataLst>
              <p:tags r:id="rId12"/>
            </p:custDataLst>
          </p:nvPr>
        </p:nvSpPr>
        <p:spPr>
          <a:xfrm>
            <a:off x="421401" y="448407"/>
            <a:ext cx="450066"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56" name="日期占位符 8"/>
          <p:cNvSpPr>
            <a:spLocks noGrp="1"/>
          </p:cNvSpPr>
          <p:nvPr>
            <p:ph type="dt" sz="half" idx="10"/>
            <p:custDataLst>
              <p:tags r:id="rId13"/>
            </p:custDataLst>
          </p:nvPr>
        </p:nvSpPr>
        <p:spPr>
          <a:xfrm>
            <a:off x="628650" y="6356350"/>
            <a:ext cx="2057400" cy="365125"/>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8" name="页脚占位符 9"/>
          <p:cNvSpPr>
            <a:spLocks noGrp="1"/>
          </p:cNvSpPr>
          <p:nvPr>
            <p:ph type="ftr" sz="quarter" idx="11"/>
            <p:custDataLst>
              <p:tags r:id="rId14"/>
            </p:custDataLst>
          </p:nvPr>
        </p:nvSpPr>
        <p:spPr>
          <a:xfrm>
            <a:off x="3028950" y="6356350"/>
            <a:ext cx="3086100" cy="365125"/>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0"/>
          <p:cNvSpPr>
            <a:spLocks noGrp="1"/>
          </p:cNvSpPr>
          <p:nvPr>
            <p:ph type="sldNum" sz="quarter" idx="12"/>
            <p:custDataLst>
              <p:tags r:id="rId15"/>
            </p:custDataLst>
          </p:nvPr>
        </p:nvSpPr>
        <p:spPr>
          <a:xfrm>
            <a:off x="6457950" y="6356350"/>
            <a:ext cx="2057400" cy="365125"/>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2" name="文本占位符 1"/>
          <p:cNvSpPr txBox="1">
            <a:spLocks noGrp="1"/>
          </p:cNvSpPr>
          <p:nvPr>
            <p:ph type="body" idx="21"/>
            <p:custDataLst>
              <p:tags r:id="rId16"/>
            </p:custDataLst>
          </p:nvPr>
        </p:nvSpPr>
        <p:spPr>
          <a:xfrm>
            <a:off x="456299" y="1562100"/>
            <a:ext cx="8226899" cy="4614863"/>
          </a:xfrm>
          <a:prstGeom prst="rect">
            <a:avLst/>
          </a:prstGeom>
          <a:ln>
            <a:noFill/>
            <a:prstDash val="sysDash"/>
          </a:ln>
        </p:spPr>
        <p:txBody>
          <a:bodyPr vert="horz" lIns="90000" tIns="46800" rIns="90000" bIns="46800" rtlCol="0">
            <a:normAutofit/>
          </a:bodyPr>
          <a:lstStyle/>
          <a:p>
            <a:pPr lvl="0">
              <a:lnSpc>
                <a:spcPct val="130000"/>
              </a:lnSpc>
              <a:buChar char="●"/>
            </a:pPr>
            <a:r>
              <a:rPr sz="1350">
                <a:sym typeface="+mn-ea"/>
              </a:rPr>
              <a:t>单击此处编辑母版文本样式</a:t>
            </a:r>
            <a:endParaRPr sz="1350">
              <a:sym typeface="+mn-ea"/>
            </a:endParaRPr>
          </a:p>
          <a:p>
            <a:pPr lvl="1">
              <a:lnSpc>
                <a:spcPct val="120000"/>
              </a:lnSpc>
              <a:buChar char="●"/>
              <a:tabLst>
                <a:tab pos="1609725"/>
              </a:tabLst>
            </a:pPr>
            <a:r>
              <a:rPr lang="zh-CN" altLang="en-US" sz="1200">
                <a:sym typeface="+mn-ea"/>
              </a:rPr>
              <a:t>第</a:t>
            </a:r>
            <a:r>
              <a:rPr sz="1200">
                <a:sym typeface="+mn-ea"/>
              </a:rPr>
              <a:t>二级</a:t>
            </a:r>
            <a:endParaRPr sz="1200">
              <a:sym typeface="+mn-ea"/>
            </a:endParaRPr>
          </a:p>
          <a:p>
            <a:pPr lvl="2">
              <a:lnSpc>
                <a:spcPct val="120000"/>
              </a:lnSpc>
              <a:buChar char="●"/>
            </a:pPr>
            <a:r>
              <a:rPr lang="zh-CN" altLang="en-US" sz="1200">
                <a:sym typeface="+mn-ea"/>
              </a:rPr>
              <a:t>第</a:t>
            </a:r>
            <a:r>
              <a:rPr sz="1200">
                <a:sym typeface="+mn-ea"/>
              </a:rPr>
              <a:t>三级</a:t>
            </a:r>
            <a:endParaRPr sz="1200">
              <a:sym typeface="+mn-ea"/>
            </a:endParaRPr>
          </a:p>
          <a:p>
            <a:pPr lvl="3">
              <a:lnSpc>
                <a:spcPct val="120000"/>
              </a:lnSpc>
              <a:buFont typeface="Wingdings" panose="05000000000000000000" charset="0"/>
              <a:buChar char=""/>
            </a:pPr>
            <a:r>
              <a:rPr lang="zh-CN" altLang="en-US" sz="1050">
                <a:sym typeface="+mn-ea"/>
              </a:rPr>
              <a:t>第</a:t>
            </a:r>
            <a:r>
              <a:rPr sz="1050">
                <a:sym typeface="+mn-ea"/>
              </a:rPr>
              <a:t>四级</a:t>
            </a:r>
            <a:endParaRPr sz="1050">
              <a:sym typeface="+mn-ea"/>
            </a:endParaRPr>
          </a:p>
          <a:p>
            <a:pPr lvl="4">
              <a:lnSpc>
                <a:spcPct val="120000"/>
              </a:lnSpc>
            </a:pPr>
            <a:r>
              <a:rPr lang="zh-CN" altLang="en-US" sz="1050">
                <a:sym typeface="+mn-ea"/>
              </a:rPr>
              <a:t>第</a:t>
            </a:r>
            <a:r>
              <a:rPr sz="1050">
                <a:sym typeface="+mn-ea"/>
              </a:rPr>
              <a:t>五级</a:t>
            </a:r>
            <a:endParaRPr sz="1050">
              <a:sym typeface="+mn-ea"/>
            </a:endParaRPr>
          </a:p>
        </p:txBody>
      </p:sp>
      <p:sp>
        <p:nvSpPr>
          <p:cNvPr id="1048664" name="标题占位符 2"/>
          <p:cNvSpPr>
            <a:spLocks noGrp="1"/>
          </p:cNvSpPr>
          <p:nvPr>
            <p:ph type="title"/>
            <p:custDataLst>
              <p:tags r:id="rId17"/>
            </p:custDataLst>
          </p:nvPr>
        </p:nvSpPr>
        <p:spPr>
          <a:xfrm>
            <a:off x="456299" y="365126"/>
            <a:ext cx="8226899" cy="1017587"/>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sz="2700"/>
              <a:t>单击此处编辑母版标题样式</a:t>
            </a:r>
            <a:endParaRPr lang="zh-CN" altLang="en-US" sz="2700"/>
          </a:p>
        </p:txBody>
      </p:sp>
      <p:sp>
        <p:nvSpPr>
          <p:cNvPr id="1048666" name="KSO_TEMPLATE" hidden="1"/>
          <p:cNvSpPr/>
          <p:nvPr userDrawn="1">
            <p:custDataLst>
              <p:tags r:id="rId18"/>
            </p:custDataLst>
          </p:nvPr>
        </p:nvSpPr>
        <p:spPr>
          <a:xfrm flipH="1">
            <a:off x="0" y="0"/>
            <a:ext cx="0" cy="0"/>
          </a:xfrm>
          <a:prstGeom prst="rect">
            <a:avLst/>
          </a:prstGeom>
          <a:solidFill>
            <a:schemeClr val="bg1"/>
          </a:solid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7857" r:id="rId2"/>
    <p:sldLayoutId id="2147487858" r:id="rId3"/>
    <p:sldLayoutId id="2147487859" r:id="rId4"/>
    <p:sldLayoutId id="2147487860" r:id="rId5"/>
    <p:sldLayoutId id="2147487861" r:id="rId6"/>
    <p:sldLayoutId id="2147487862" r:id="rId7"/>
    <p:sldLayoutId id="2147487863" r:id="rId8"/>
    <p:sldLayoutId id="2147487864" r:id="rId9"/>
    <p:sldLayoutId id="2147487865" r:id="rId10"/>
    <p:sldLayoutId id="2147487866" r:id="rId11"/>
  </p:sldLayoutIdLst>
  <p:transition/>
  <p:timing/>
  <p:txStyles>
    <p:titleStyle>
      <a:lvl1pPr algn="l" defTabSz="914400" rtl="0" eaLnBrk="1" latinLnBrk="0" hangingPunct="1">
        <a:lnSpc>
          <a:spcPct val="90000"/>
        </a:lnSpc>
        <a:spcBef>
          <a:spcPct val="0"/>
        </a:spcBef>
        <a:buNone/>
        <a:defRPr kumimoji="0" lang="zh-CN" altLang="en-US" sz="3600" b="1" i="0" u="none" strike="noStrike" kern="1200" cap="none" spc="300" normalizeH="0" baseline="0" smtClean="0">
          <a:ln>
            <a:noFill/>
            <a:prstDash val="sysDot"/>
          </a:ln>
          <a:solidFill>
            <a:schemeClr val="accent1"/>
          </a:solidFill>
          <a:latin typeface="+mj-ea"/>
          <a:ea typeface="+mj-ea"/>
          <a:cs typeface="MiSans Normal" panose="00000500000000000000" charset="-122"/>
        </a:defRPr>
      </a:lvl1pPr>
    </p:titleStyle>
    <p:bodyStyle>
      <a:lvl1pPr marL="2286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6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2pPr>
      <a:lvl3pPr marL="11430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6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3pPr>
      <a:lvl4pPr marL="16002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4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4pPr>
      <a:lvl5pPr marL="20574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4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7.xml" /><Relationship Id="rId11" Type="http://schemas.openxmlformats.org/officeDocument/2006/relationships/tags" Target="../tags/tag98.xml" /><Relationship Id="rId12" Type="http://schemas.openxmlformats.org/officeDocument/2006/relationships/tags" Target="../tags/tag99.xml" /><Relationship Id="rId13" Type="http://schemas.openxmlformats.org/officeDocument/2006/relationships/tags" Target="../tags/tag100.xml" /><Relationship Id="rId14" Type="http://schemas.openxmlformats.org/officeDocument/2006/relationships/tags" Target="../tags/tag101.xml" /><Relationship Id="rId15" Type="http://schemas.openxmlformats.org/officeDocument/2006/relationships/tags" Target="../tags/tag102.xml" /><Relationship Id="rId16" Type="http://schemas.openxmlformats.org/officeDocument/2006/relationships/tags" Target="../tags/tag103.xml" /><Relationship Id="rId17" Type="http://schemas.openxmlformats.org/officeDocument/2006/relationships/tags" Target="../tags/tag104.xml" /><Relationship Id="rId18" Type="http://schemas.openxmlformats.org/officeDocument/2006/relationships/tags" Target="../tags/tag105.xml" /><Relationship Id="rId19" Type="http://schemas.openxmlformats.org/officeDocument/2006/relationships/tags" Target="../tags/tag106.xml" /><Relationship Id="rId2" Type="http://schemas.openxmlformats.org/officeDocument/2006/relationships/tags" Target="../tags/tag89.xml" /><Relationship Id="rId20" Type="http://schemas.openxmlformats.org/officeDocument/2006/relationships/tags" Target="../tags/tag107.xml" /><Relationship Id="rId21" Type="http://schemas.openxmlformats.org/officeDocument/2006/relationships/tags" Target="../tags/tag108.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tags" Target="../tags/tag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2.xml" /><Relationship Id="rId3" Type="http://schemas.openxmlformats.org/officeDocument/2006/relationships/tags" Target="../tags/tag113.xml" /><Relationship Id="rId4" Type="http://schemas.openxmlformats.org/officeDocument/2006/relationships/tags" Target="../tags/tag1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3.xml" /><Relationship Id="rId11" Type="http://schemas.openxmlformats.org/officeDocument/2006/relationships/tags" Target="../tags/tag124.xml" /><Relationship Id="rId12" Type="http://schemas.openxmlformats.org/officeDocument/2006/relationships/tags" Target="../tags/tag125.xml" /><Relationship Id="rId13" Type="http://schemas.openxmlformats.org/officeDocument/2006/relationships/tags" Target="../tags/tag126.xml" /><Relationship Id="rId2" Type="http://schemas.openxmlformats.org/officeDocument/2006/relationships/tags" Target="../tags/tag115.xml" /><Relationship Id="rId3" Type="http://schemas.openxmlformats.org/officeDocument/2006/relationships/tags" Target="../tags/tag116.xml" /><Relationship Id="rId4" Type="http://schemas.openxmlformats.org/officeDocument/2006/relationships/tags" Target="../tags/tag117.xml" /><Relationship Id="rId5" Type="http://schemas.openxmlformats.org/officeDocument/2006/relationships/tags" Target="../tags/tag118.xml" /><Relationship Id="rId6" Type="http://schemas.openxmlformats.org/officeDocument/2006/relationships/tags" Target="../tags/tag119.xml" /><Relationship Id="rId7" Type="http://schemas.openxmlformats.org/officeDocument/2006/relationships/tags" Target="../tags/tag120.xml" /><Relationship Id="rId8" Type="http://schemas.openxmlformats.org/officeDocument/2006/relationships/tags" Target="../tags/tag121.xml" /><Relationship Id="rId9" Type="http://schemas.openxmlformats.org/officeDocument/2006/relationships/tags" Target="../tags/tag1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5.xml" /><Relationship Id="rId11" Type="http://schemas.openxmlformats.org/officeDocument/2006/relationships/tags" Target="../tags/tag136.xml" /><Relationship Id="rId12" Type="http://schemas.openxmlformats.org/officeDocument/2006/relationships/tags" Target="../tags/tag137.xml" /><Relationship Id="rId13" Type="http://schemas.openxmlformats.org/officeDocument/2006/relationships/tags" Target="../tags/tag138.xml" /><Relationship Id="rId14" Type="http://schemas.openxmlformats.org/officeDocument/2006/relationships/tags" Target="../tags/tag139.xml" /><Relationship Id="rId15" Type="http://schemas.openxmlformats.org/officeDocument/2006/relationships/tags" Target="../tags/tag140.xml" /><Relationship Id="rId16" Type="http://schemas.openxmlformats.org/officeDocument/2006/relationships/tags" Target="../tags/tag141.xml" /><Relationship Id="rId17" Type="http://schemas.openxmlformats.org/officeDocument/2006/relationships/tags" Target="../tags/tag142.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tags" Target="../tags/tag133.xml" /><Relationship Id="rId9" Type="http://schemas.openxmlformats.org/officeDocument/2006/relationships/tags" Target="../tags/tag13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14" Type="http://schemas.openxmlformats.org/officeDocument/2006/relationships/tags" Target="../tags/tag166.xml" /><Relationship Id="rId15" Type="http://schemas.openxmlformats.org/officeDocument/2006/relationships/tags" Target="../tags/tag167.xml" /><Relationship Id="rId16" Type="http://schemas.openxmlformats.org/officeDocument/2006/relationships/tags" Target="../tags/tag168.xml" /><Relationship Id="rId17" Type="http://schemas.openxmlformats.org/officeDocument/2006/relationships/tags" Target="../tags/tag169.xml" /><Relationship Id="rId18" Type="http://schemas.openxmlformats.org/officeDocument/2006/relationships/tags" Target="../tags/tag170.xml" /><Relationship Id="rId19" Type="http://schemas.openxmlformats.org/officeDocument/2006/relationships/tags" Target="../tags/tag171.xml" /><Relationship Id="rId2" Type="http://schemas.openxmlformats.org/officeDocument/2006/relationships/tags" Target="../tags/tag154.xml" /><Relationship Id="rId20" Type="http://schemas.openxmlformats.org/officeDocument/2006/relationships/tags" Target="../tags/tag172.xml" /><Relationship Id="rId21" Type="http://schemas.openxmlformats.org/officeDocument/2006/relationships/tags" Target="../tags/tag173.xml" /><Relationship Id="rId22" Type="http://schemas.openxmlformats.org/officeDocument/2006/relationships/tags" Target="../tags/tag174.xml" /><Relationship Id="rId23" Type="http://schemas.openxmlformats.org/officeDocument/2006/relationships/tags" Target="../tags/tag175.xml" /><Relationship Id="rId24" Type="http://schemas.openxmlformats.org/officeDocument/2006/relationships/tags" Target="../tags/tag176.xml" /><Relationship Id="rId25" Type="http://schemas.openxmlformats.org/officeDocument/2006/relationships/tags" Target="../tags/tag177.xml" /><Relationship Id="rId26" Type="http://schemas.openxmlformats.org/officeDocument/2006/relationships/tags" Target="../tags/tag178.xml" /><Relationship Id="rId27" Type="http://schemas.openxmlformats.org/officeDocument/2006/relationships/tags" Target="../tags/tag179.xml" /><Relationship Id="rId28" Type="http://schemas.openxmlformats.org/officeDocument/2006/relationships/tags" Target="../tags/tag180.xml" /><Relationship Id="rId29" Type="http://schemas.openxmlformats.org/officeDocument/2006/relationships/tags" Target="../tags/tag181.xml" /><Relationship Id="rId3" Type="http://schemas.openxmlformats.org/officeDocument/2006/relationships/tags" Target="../tags/tag155.xml" /><Relationship Id="rId30" Type="http://schemas.openxmlformats.org/officeDocument/2006/relationships/tags" Target="../tags/tag182.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1.xml" /><Relationship Id="rId11" Type="http://schemas.openxmlformats.org/officeDocument/2006/relationships/tags" Target="../tags/tag192.xml" /><Relationship Id="rId12" Type="http://schemas.openxmlformats.org/officeDocument/2006/relationships/tags" Target="../tags/tag193.xml" /><Relationship Id="rId13" Type="http://schemas.openxmlformats.org/officeDocument/2006/relationships/tags" Target="../tags/tag194.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tags" Target="../tags/tag205.xml" /><Relationship Id="rId13" Type="http://schemas.openxmlformats.org/officeDocument/2006/relationships/tags" Target="../tags/tag206.xml" /><Relationship Id="rId14" Type="http://schemas.openxmlformats.org/officeDocument/2006/relationships/tags" Target="../tags/tag207.xml" /><Relationship Id="rId15" Type="http://schemas.openxmlformats.org/officeDocument/2006/relationships/tags" Target="../tags/tag208.xml" /><Relationship Id="rId16" Type="http://schemas.openxmlformats.org/officeDocument/2006/relationships/tags" Target="../tags/tag209.xml" /><Relationship Id="rId17" Type="http://schemas.openxmlformats.org/officeDocument/2006/relationships/tags" Target="../tags/tag210.xml" /><Relationship Id="rId18" Type="http://schemas.openxmlformats.org/officeDocument/2006/relationships/tags" Target="../tags/tag211.xml" /><Relationship Id="rId19" Type="http://schemas.openxmlformats.org/officeDocument/2006/relationships/tags" Target="../tags/tag212.xml" /><Relationship Id="rId2" Type="http://schemas.openxmlformats.org/officeDocument/2006/relationships/tags" Target="../tags/tag195.xml" /><Relationship Id="rId20" Type="http://schemas.openxmlformats.org/officeDocument/2006/relationships/tags" Target="../tags/tag213.xml" /><Relationship Id="rId21" Type="http://schemas.openxmlformats.org/officeDocument/2006/relationships/tags" Target="../tags/tag214.xml" /><Relationship Id="rId22" Type="http://schemas.openxmlformats.org/officeDocument/2006/relationships/tags" Target="../tags/tag215.xml" /><Relationship Id="rId23" Type="http://schemas.openxmlformats.org/officeDocument/2006/relationships/tags" Target="../tags/tag216.xml" /><Relationship Id="rId24" Type="http://schemas.openxmlformats.org/officeDocument/2006/relationships/tags" Target="../tags/tag217.xml" /><Relationship Id="rId25" Type="http://schemas.openxmlformats.org/officeDocument/2006/relationships/tags" Target="../tags/tag218.xml" /><Relationship Id="rId26" Type="http://schemas.openxmlformats.org/officeDocument/2006/relationships/tags" Target="../tags/tag219.xml" /><Relationship Id="rId27" Type="http://schemas.openxmlformats.org/officeDocument/2006/relationships/tags" Target="../tags/tag220.xml" /><Relationship Id="rId28" Type="http://schemas.openxmlformats.org/officeDocument/2006/relationships/tags" Target="../tags/tag221.xml" /><Relationship Id="rId29" Type="http://schemas.openxmlformats.org/officeDocument/2006/relationships/tags" Target="../tags/tag222.xml" /><Relationship Id="rId3" Type="http://schemas.openxmlformats.org/officeDocument/2006/relationships/tags" Target="../tags/tag196.xml" /><Relationship Id="rId30" Type="http://schemas.openxmlformats.org/officeDocument/2006/relationships/tags" Target="../tags/tag223.xml" /><Relationship Id="rId4" Type="http://schemas.openxmlformats.org/officeDocument/2006/relationships/tags" Target="../tags/tag197.xml" /><Relationship Id="rId5" Type="http://schemas.openxmlformats.org/officeDocument/2006/relationships/tags" Target="../tags/tag198.xml" /><Relationship Id="rId6" Type="http://schemas.openxmlformats.org/officeDocument/2006/relationships/tags" Target="../tags/tag199.xml" /><Relationship Id="rId7" Type="http://schemas.openxmlformats.org/officeDocument/2006/relationships/tags" Target="../tags/tag200.xml" /><Relationship Id="rId8" Type="http://schemas.openxmlformats.org/officeDocument/2006/relationships/tags" Target="../tags/tag201.xml" /><Relationship Id="rId9" Type="http://schemas.openxmlformats.org/officeDocument/2006/relationships/tags" Target="../tags/tag20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4.xml" /><Relationship Id="rId3" Type="http://schemas.openxmlformats.org/officeDocument/2006/relationships/tags" Target="../tags/tag225.xml" /><Relationship Id="rId4" Type="http://schemas.openxmlformats.org/officeDocument/2006/relationships/tags" Target="../tags/tag22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06201010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2"/>
            </p:custDataLst>
          </p:nvPr>
        </p:nvSpPr>
        <p:spPr/>
        <p:txBody>
          <a:bodyPr/>
          <a:lstStyle/>
          <a:p>
            <a:r>
              <a:rPr lang="zh-CN" altLang="en-US"/>
              <a:t>/单击此处添加副标题内容/</a:t>
            </a:r>
            <a:endParaRPr lang="zh-CN" altLang="en-US"/>
          </a:p>
        </p:txBody>
      </p:sp>
      <p:sp>
        <p:nvSpPr>
          <p:cNvPr id="1048650" name="标题 5"/>
          <p:cNvSpPr>
            <a:spLocks noGrp="1"/>
          </p:cNvSpPr>
          <p:nvPr>
            <p:ph type="title" idx="2"/>
            <p:custDataLst>
              <p:tags r:id="rId3"/>
            </p:custDataLst>
          </p:nvPr>
        </p:nvSpPr>
        <p:spPr/>
        <p:txBody>
          <a:bodyPr>
            <a:normAutofit fontScale="96296"/>
          </a:bodyPr>
          <a:lstStyle/>
          <a:p>
            <a:r>
              <a:rPr lang="zh-CN" altLang="en-US"/>
              <a:t>如何缓解慢性支气管炎的咳嗽</a:t>
            </a:r>
            <a:endParaRPr lang="zh-CN" altLang="en-US"/>
          </a:p>
        </p:txBody>
      </p:sp>
      <p:sp>
        <p:nvSpPr>
          <p:cNvPr id="1048652" name="文本占位符 9"/>
          <p:cNvSpPr>
            <a:spLocks noGrp="1"/>
          </p:cNvSpPr>
          <p:nvPr>
            <p:ph type="body" idx="1"/>
            <p:custDataLst>
              <p:tags r:id="rId4"/>
            </p:custDataLst>
          </p:nvPr>
        </p:nvSpPr>
        <p:spPr/>
        <p:txBody>
          <a:bodyPr/>
          <a:lstStyle/>
          <a:p>
            <a:r>
              <a:rPr lang="zh-CN" altLang="en-US"/>
              <a:t>汇报人：</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57" name=""/>
        <p:cNvGrpSpPr/>
        <p:nvPr/>
      </p:nvGrpSpPr>
      <p:grpSpPr>
        <a:xfrm>
          <a:off x="0" y="0"/>
          <a:ext cx="0" cy="0"/>
        </a:xfrm>
      </p:grpSpPr>
      <p:sp>
        <p:nvSpPr>
          <p:cNvPr id="1048802" name="标题 2"/>
          <p:cNvSpPr>
            <a:spLocks noGrp="1"/>
          </p:cNvSpPr>
          <p:nvPr>
            <p:ph type="title" idx="2"/>
            <p:custDataLst>
              <p:tags r:id="rId2"/>
            </p:custDataLst>
          </p:nvPr>
        </p:nvSpPr>
        <p:spPr/>
        <p:txBody>
          <a:bodyPr>
            <a:normAutofit fontScale="96970"/>
          </a:bodyPr>
          <a:lstStyle/>
          <a:p>
            <a:r>
              <a:rPr lang="zh-CN" altLang="en-US"/>
              <a:t>目录</a:t>
            </a:r>
            <a:endParaRPr lang="zh-CN" altLang="en-US"/>
          </a:p>
        </p:txBody>
      </p:sp>
      <p:sp>
        <p:nvSpPr>
          <p:cNvPr id="1048804" name="序号"/>
          <p:cNvSpPr txBox="1"/>
          <p:nvPr>
            <p:custDataLst>
              <p:tags r:id="rId3"/>
            </p:custDataLst>
          </p:nvPr>
        </p:nvSpPr>
        <p:spPr>
          <a:xfrm>
            <a:off x="1559606" y="2987857"/>
            <a:ext cx="988209" cy="312594"/>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50" b="1">
                <a:solidFill>
                  <a:schemeClr val="bg1"/>
                </a:solidFill>
                <a:latin typeface="+mj-ea"/>
                <a:ea typeface="+mj-ea"/>
                <a:cs typeface="MiSans Normal" panose="00000500000000000000" charset="-122"/>
              </a:rPr>
              <a:t>Part One.</a:t>
            </a:r>
            <a:endParaRPr lang="en-US" sz="1050" b="1">
              <a:solidFill>
                <a:schemeClr val="bg1"/>
              </a:solidFill>
              <a:latin typeface="+mj-ea"/>
              <a:ea typeface="+mj-ea"/>
              <a:cs typeface="MiSans Normal" panose="00000500000000000000" charset="-122"/>
            </a:endParaRPr>
          </a:p>
        </p:txBody>
      </p:sp>
      <p:sp>
        <p:nvSpPr>
          <p:cNvPr id="1048806" name="标题"/>
          <p:cNvSpPr txBox="1"/>
          <p:nvPr>
            <p:custDataLst>
              <p:tags r:id="rId4"/>
            </p:custDataLst>
          </p:nvPr>
        </p:nvSpPr>
        <p:spPr>
          <a:xfrm>
            <a:off x="1559718" y="3379946"/>
            <a:ext cx="2151221" cy="782955"/>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b="1" spc="300">
                <a:solidFill>
                  <a:schemeClr val="accent1"/>
                </a:solidFill>
                <a:latin typeface="+mj-ea"/>
                <a:ea typeface="+mj-ea"/>
                <a:cs typeface="MiSans Normal" panose="00000500000000000000" charset="-122"/>
              </a:rPr>
              <a:t>添加目录标题</a:t>
            </a:r>
            <a:endParaRPr lang="zh-CN" altLang="en-US" sz="1800" b="1" spc="300">
              <a:solidFill>
                <a:schemeClr val="accent1"/>
              </a:solidFill>
              <a:latin typeface="+mj-ea"/>
              <a:ea typeface="+mj-ea"/>
              <a:cs typeface="MiSans Normal" panose="00000500000000000000" charset="-122"/>
            </a:endParaRPr>
          </a:p>
        </p:txBody>
      </p:sp>
      <p:cxnSp>
        <p:nvCxnSpPr>
          <p:cNvPr id="3145753" name="直接连接符 6"/>
          <p:cNvCxnSpPr/>
          <p:nvPr>
            <p:custDataLst>
              <p:tags r:id="rId5"/>
            </p:custDataLst>
          </p:nvPr>
        </p:nvCxnSpPr>
        <p:spPr>
          <a:xfrm flipH="1">
            <a:off x="1359956" y="3002319"/>
            <a:ext cx="0" cy="1161097"/>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08" name="序号"/>
          <p:cNvSpPr txBox="1"/>
          <p:nvPr>
            <p:custDataLst>
              <p:tags r:id="rId6"/>
            </p:custDataLst>
          </p:nvPr>
        </p:nvSpPr>
        <p:spPr>
          <a:xfrm>
            <a:off x="4008331" y="2987857"/>
            <a:ext cx="988209" cy="312594"/>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50" b="1">
                <a:solidFill>
                  <a:schemeClr val="bg1"/>
                </a:solidFill>
                <a:latin typeface="+mj-ea"/>
                <a:ea typeface="+mj-ea"/>
                <a:cs typeface="MiSans Normal" panose="00000500000000000000" charset="-122"/>
              </a:rPr>
              <a:t>Part T</a:t>
            </a:r>
            <a:r>
              <a:rPr lang="en-US" altLang="zh-CN" sz="1050" b="1">
                <a:solidFill>
                  <a:schemeClr val="bg1"/>
                </a:solidFill>
                <a:latin typeface="+mj-ea"/>
                <a:ea typeface="+mj-ea"/>
                <a:cs typeface="MiSans Normal" panose="00000500000000000000" charset="-122"/>
              </a:rPr>
              <a:t>wo</a:t>
            </a:r>
            <a:r>
              <a:rPr lang="en-US" sz="1050" b="1">
                <a:solidFill>
                  <a:schemeClr val="bg1"/>
                </a:solidFill>
                <a:latin typeface="+mj-ea"/>
                <a:ea typeface="+mj-ea"/>
                <a:cs typeface="MiSans Normal" panose="00000500000000000000" charset="-122"/>
              </a:rPr>
              <a:t>.</a:t>
            </a:r>
            <a:endParaRPr lang="en-US" sz="1050" b="1">
              <a:solidFill>
                <a:schemeClr val="bg1"/>
              </a:solidFill>
              <a:latin typeface="+mj-ea"/>
              <a:ea typeface="+mj-ea"/>
              <a:cs typeface="MiSans Normal" panose="00000500000000000000" charset="-122"/>
            </a:endParaRPr>
          </a:p>
        </p:txBody>
      </p:sp>
      <p:sp>
        <p:nvSpPr>
          <p:cNvPr id="1048810" name="标题"/>
          <p:cNvSpPr txBox="1"/>
          <p:nvPr>
            <p:custDataLst>
              <p:tags r:id="rId7"/>
            </p:custDataLst>
          </p:nvPr>
        </p:nvSpPr>
        <p:spPr>
          <a:xfrm>
            <a:off x="4008120" y="3379946"/>
            <a:ext cx="2151221" cy="782955"/>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b="1" spc="300">
                <a:solidFill>
                  <a:schemeClr val="accent1"/>
                </a:solidFill>
                <a:latin typeface="+mj-ea"/>
                <a:ea typeface="+mj-ea"/>
                <a:cs typeface="MiSans Normal" panose="00000500000000000000" charset="-122"/>
              </a:rPr>
              <a:t>慢性支气管炎咳嗽的症状</a:t>
            </a:r>
            <a:endParaRPr lang="zh-CN" altLang="en-US" sz="1800" b="1" spc="300">
              <a:solidFill>
                <a:schemeClr val="accent1"/>
              </a:solidFill>
              <a:latin typeface="+mj-ea"/>
              <a:ea typeface="+mj-ea"/>
              <a:cs typeface="MiSans Normal" panose="00000500000000000000" charset="-122"/>
            </a:endParaRPr>
          </a:p>
        </p:txBody>
      </p:sp>
      <p:cxnSp>
        <p:nvCxnSpPr>
          <p:cNvPr id="3145755" name="直接连接符 12"/>
          <p:cNvCxnSpPr/>
          <p:nvPr>
            <p:custDataLst>
              <p:tags r:id="rId8"/>
            </p:custDataLst>
          </p:nvPr>
        </p:nvCxnSpPr>
        <p:spPr>
          <a:xfrm flipH="1">
            <a:off x="3808681" y="3002319"/>
            <a:ext cx="0" cy="1161097"/>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12" name="序号"/>
          <p:cNvSpPr txBox="1"/>
          <p:nvPr>
            <p:custDataLst>
              <p:tags r:id="rId9"/>
            </p:custDataLst>
          </p:nvPr>
        </p:nvSpPr>
        <p:spPr>
          <a:xfrm>
            <a:off x="6457057" y="2973637"/>
            <a:ext cx="988209" cy="312594"/>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50" b="1">
                <a:solidFill>
                  <a:schemeClr val="bg1"/>
                </a:solidFill>
                <a:latin typeface="+mj-ea"/>
                <a:ea typeface="+mj-ea"/>
                <a:cs typeface="MiSans Normal" panose="00000500000000000000" charset="-122"/>
              </a:rPr>
              <a:t>Part Three.</a:t>
            </a:r>
            <a:endParaRPr lang="en-US" sz="1050" b="1">
              <a:solidFill>
                <a:schemeClr val="bg1"/>
              </a:solidFill>
              <a:latin typeface="+mj-ea"/>
              <a:ea typeface="+mj-ea"/>
              <a:cs typeface="MiSans Normal" panose="00000500000000000000" charset="-122"/>
            </a:endParaRPr>
          </a:p>
        </p:txBody>
      </p:sp>
      <p:sp>
        <p:nvSpPr>
          <p:cNvPr id="1048814" name="标题"/>
          <p:cNvSpPr txBox="1"/>
          <p:nvPr>
            <p:custDataLst>
              <p:tags r:id="rId10"/>
            </p:custDataLst>
          </p:nvPr>
        </p:nvSpPr>
        <p:spPr>
          <a:xfrm>
            <a:off x="6456997" y="3365658"/>
            <a:ext cx="2151221" cy="782955"/>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b="1" spc="300">
                <a:solidFill>
                  <a:schemeClr val="accent1"/>
                </a:solidFill>
                <a:latin typeface="+mj-ea"/>
                <a:ea typeface="+mj-ea"/>
                <a:cs typeface="MiSans Normal" panose="00000500000000000000" charset="-122"/>
              </a:rPr>
              <a:t>慢性支气管炎咳嗽的原因</a:t>
            </a:r>
            <a:endParaRPr lang="zh-CN" altLang="en-US" sz="1800" b="1" spc="300">
              <a:solidFill>
                <a:schemeClr val="accent1"/>
              </a:solidFill>
              <a:latin typeface="+mj-ea"/>
              <a:ea typeface="+mj-ea"/>
              <a:cs typeface="MiSans Normal" panose="00000500000000000000" charset="-122"/>
            </a:endParaRPr>
          </a:p>
        </p:txBody>
      </p:sp>
      <p:cxnSp>
        <p:nvCxnSpPr>
          <p:cNvPr id="3145757" name="直接连接符 23"/>
          <p:cNvCxnSpPr/>
          <p:nvPr>
            <p:custDataLst>
              <p:tags r:id="rId11"/>
            </p:custDataLst>
          </p:nvPr>
        </p:nvCxnSpPr>
        <p:spPr>
          <a:xfrm flipH="1">
            <a:off x="6257407" y="2988099"/>
            <a:ext cx="0" cy="1161097"/>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16" name="序号"/>
          <p:cNvSpPr txBox="1"/>
          <p:nvPr>
            <p:custDataLst>
              <p:tags r:id="rId12"/>
            </p:custDataLst>
          </p:nvPr>
        </p:nvSpPr>
        <p:spPr>
          <a:xfrm>
            <a:off x="1559606" y="4462872"/>
            <a:ext cx="988209" cy="312594"/>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50" b="1">
                <a:solidFill>
                  <a:schemeClr val="bg1"/>
                </a:solidFill>
                <a:latin typeface="+mj-ea"/>
                <a:ea typeface="+mj-ea"/>
                <a:cs typeface="MiSans Normal" panose="00000500000000000000" charset="-122"/>
              </a:rPr>
              <a:t>Part Four.</a:t>
            </a:r>
            <a:endParaRPr lang="en-US" sz="1050" b="1">
              <a:solidFill>
                <a:schemeClr val="bg1"/>
              </a:solidFill>
              <a:latin typeface="+mj-ea"/>
              <a:ea typeface="+mj-ea"/>
              <a:cs typeface="MiSans Normal" panose="00000500000000000000" charset="-122"/>
            </a:endParaRPr>
          </a:p>
        </p:txBody>
      </p:sp>
      <p:sp>
        <p:nvSpPr>
          <p:cNvPr id="1048818" name="标题"/>
          <p:cNvSpPr txBox="1"/>
          <p:nvPr>
            <p:custDataLst>
              <p:tags r:id="rId13"/>
            </p:custDataLst>
          </p:nvPr>
        </p:nvSpPr>
        <p:spPr>
          <a:xfrm>
            <a:off x="1559718" y="4854892"/>
            <a:ext cx="2151221" cy="782955"/>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b="1" spc="300">
                <a:solidFill>
                  <a:schemeClr val="accent1"/>
                </a:solidFill>
                <a:latin typeface="+mj-ea"/>
                <a:ea typeface="+mj-ea"/>
                <a:cs typeface="MiSans Normal" panose="00000500000000000000" charset="-122"/>
              </a:rPr>
              <a:t>慢性支气管炎咳嗽的缓解方法</a:t>
            </a:r>
            <a:endParaRPr lang="zh-CN" altLang="en-US" sz="1800" b="1" spc="300">
              <a:solidFill>
                <a:schemeClr val="accent1"/>
              </a:solidFill>
              <a:latin typeface="+mj-ea"/>
              <a:ea typeface="+mj-ea"/>
              <a:cs typeface="MiSans Normal" panose="00000500000000000000" charset="-122"/>
            </a:endParaRPr>
          </a:p>
        </p:txBody>
      </p:sp>
      <p:cxnSp>
        <p:nvCxnSpPr>
          <p:cNvPr id="3145759" name="直接连接符 64"/>
          <p:cNvCxnSpPr/>
          <p:nvPr>
            <p:custDataLst>
              <p:tags r:id="rId14"/>
            </p:custDataLst>
          </p:nvPr>
        </p:nvCxnSpPr>
        <p:spPr>
          <a:xfrm flipH="1">
            <a:off x="1359956" y="4477333"/>
            <a:ext cx="0" cy="1161097"/>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20" name="序号"/>
          <p:cNvSpPr txBox="1"/>
          <p:nvPr>
            <p:custDataLst>
              <p:tags r:id="rId15"/>
            </p:custDataLst>
          </p:nvPr>
        </p:nvSpPr>
        <p:spPr>
          <a:xfrm>
            <a:off x="4008331" y="4462872"/>
            <a:ext cx="988209" cy="312594"/>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50" b="1">
                <a:solidFill>
                  <a:schemeClr val="bg1"/>
                </a:solidFill>
                <a:latin typeface="+mj-ea"/>
                <a:ea typeface="+mj-ea"/>
                <a:cs typeface="MiSans Normal" panose="00000500000000000000" charset="-122"/>
              </a:rPr>
              <a:t>Part Five.</a:t>
            </a:r>
            <a:endParaRPr lang="en-US" sz="1050" b="1">
              <a:solidFill>
                <a:schemeClr val="bg1"/>
              </a:solidFill>
              <a:latin typeface="+mj-ea"/>
              <a:ea typeface="+mj-ea"/>
              <a:cs typeface="MiSans Normal" panose="00000500000000000000" charset="-122"/>
            </a:endParaRPr>
          </a:p>
        </p:txBody>
      </p:sp>
      <p:sp>
        <p:nvSpPr>
          <p:cNvPr id="1048822" name="标题"/>
          <p:cNvSpPr txBox="1"/>
          <p:nvPr>
            <p:custDataLst>
              <p:tags r:id="rId16"/>
            </p:custDataLst>
          </p:nvPr>
        </p:nvSpPr>
        <p:spPr>
          <a:xfrm>
            <a:off x="4008120" y="4854892"/>
            <a:ext cx="2151221" cy="782955"/>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b="1" spc="300">
                <a:solidFill>
                  <a:schemeClr val="accent1"/>
                </a:solidFill>
                <a:latin typeface="+mj-ea"/>
                <a:ea typeface="+mj-ea"/>
                <a:cs typeface="MiSans Normal" panose="00000500000000000000" charset="-122"/>
              </a:rPr>
              <a:t>慢性支气管炎咳嗽的预防措施</a:t>
            </a:r>
            <a:endParaRPr lang="zh-CN" altLang="en-US" sz="1800" b="1" spc="300">
              <a:solidFill>
                <a:schemeClr val="accent1"/>
              </a:solidFill>
              <a:latin typeface="+mj-ea"/>
              <a:ea typeface="+mj-ea"/>
              <a:cs typeface="MiSans Normal" panose="00000500000000000000" charset="-122"/>
            </a:endParaRPr>
          </a:p>
        </p:txBody>
      </p:sp>
      <p:cxnSp>
        <p:nvCxnSpPr>
          <p:cNvPr id="3145761" name="直接连接符 60"/>
          <p:cNvCxnSpPr/>
          <p:nvPr>
            <p:custDataLst>
              <p:tags r:id="rId17"/>
            </p:custDataLst>
          </p:nvPr>
        </p:nvCxnSpPr>
        <p:spPr>
          <a:xfrm flipH="1">
            <a:off x="3808681" y="4477333"/>
            <a:ext cx="0" cy="1161097"/>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24" name="序号"/>
          <p:cNvSpPr txBox="1"/>
          <p:nvPr>
            <p:custDataLst>
              <p:tags r:id="rId18"/>
            </p:custDataLst>
          </p:nvPr>
        </p:nvSpPr>
        <p:spPr>
          <a:xfrm>
            <a:off x="6457057" y="4448652"/>
            <a:ext cx="988209" cy="312594"/>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50" b="1">
                <a:solidFill>
                  <a:schemeClr val="bg1"/>
                </a:solidFill>
                <a:latin typeface="+mj-ea"/>
                <a:ea typeface="+mj-ea"/>
                <a:cs typeface="MiSans Normal" panose="00000500000000000000" charset="-122"/>
              </a:rPr>
              <a:t>Part Six.</a:t>
            </a:r>
            <a:endParaRPr lang="en-US" sz="1050" b="1">
              <a:solidFill>
                <a:schemeClr val="bg1"/>
              </a:solidFill>
              <a:latin typeface="+mj-ea"/>
              <a:ea typeface="+mj-ea"/>
              <a:cs typeface="MiSans Normal" panose="00000500000000000000" charset="-122"/>
            </a:endParaRPr>
          </a:p>
        </p:txBody>
      </p:sp>
      <p:sp>
        <p:nvSpPr>
          <p:cNvPr id="1048826" name="标题"/>
          <p:cNvSpPr txBox="1"/>
          <p:nvPr>
            <p:custDataLst>
              <p:tags r:id="rId19"/>
            </p:custDataLst>
          </p:nvPr>
        </p:nvSpPr>
        <p:spPr>
          <a:xfrm>
            <a:off x="6456997" y="4840605"/>
            <a:ext cx="2151221" cy="782955"/>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b="1" spc="300">
                <a:solidFill>
                  <a:schemeClr val="accent1"/>
                </a:solidFill>
                <a:latin typeface="+mj-ea"/>
                <a:ea typeface="+mj-ea"/>
                <a:cs typeface="MiSans Normal" panose="00000500000000000000" charset="-122"/>
              </a:rPr>
              <a:t>慢性支气管炎咳嗽的注意事项</a:t>
            </a:r>
            <a:endParaRPr lang="zh-CN" altLang="en-US" sz="1800" b="1" spc="300">
              <a:solidFill>
                <a:schemeClr val="accent1"/>
              </a:solidFill>
              <a:latin typeface="+mj-ea"/>
              <a:ea typeface="+mj-ea"/>
              <a:cs typeface="MiSans Normal" panose="00000500000000000000" charset="-122"/>
            </a:endParaRPr>
          </a:p>
        </p:txBody>
      </p:sp>
      <p:cxnSp>
        <p:nvCxnSpPr>
          <p:cNvPr id="3145763" name="直接连接符 56"/>
          <p:cNvCxnSpPr/>
          <p:nvPr>
            <p:custDataLst>
              <p:tags r:id="rId20"/>
            </p:custDataLst>
          </p:nvPr>
        </p:nvCxnSpPr>
        <p:spPr>
          <a:xfrm flipH="1">
            <a:off x="6257407" y="4463113"/>
            <a:ext cx="0" cy="1161097"/>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65" name=""/>
        <p:cNvGrpSpPr/>
        <p:nvPr/>
      </p:nvGrpSpPr>
      <p:grpSpPr>
        <a:xfrm>
          <a:off x="0" y="0"/>
          <a:ext cx="0" cy="0"/>
        </a:xfrm>
      </p:grpSpPr>
      <p:sp>
        <p:nvSpPr>
          <p:cNvPr id="1048862" name="文本占位符 4"/>
          <p:cNvSpPr>
            <a:spLocks noGrp="1"/>
          </p:cNvSpPr>
          <p:nvPr>
            <p:ph type="body" idx="2"/>
            <p:custDataLst>
              <p:tags r:id="rId2"/>
            </p:custDataLst>
          </p:nvPr>
        </p:nvSpPr>
        <p:spPr/>
        <p:txBody>
          <a:bodyPr/>
          <a:lstStyle/>
          <a:p>
            <a:r>
              <a:rPr lang="zh-CN" altLang="en-US"/>
              <a:t>Part One</a:t>
            </a:r>
            <a:endParaRPr lang="zh-CN" altLang="en-US"/>
          </a:p>
        </p:txBody>
      </p:sp>
      <p:sp>
        <p:nvSpPr>
          <p:cNvPr id="1048864" name="标题 5"/>
          <p:cNvSpPr>
            <a:spLocks noGrp="1"/>
          </p:cNvSpPr>
          <p:nvPr>
            <p:ph type="title" idx="1"/>
            <p:custDataLst>
              <p:tags r:id="rId3"/>
            </p:custDataLst>
          </p:nvPr>
        </p:nvSpPr>
        <p:spPr/>
        <p:txBody>
          <a:bodyPr>
            <a:normAutofit/>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73" name=""/>
        <p:cNvGrpSpPr/>
        <p:nvPr/>
      </p:nvGrpSpPr>
      <p:grpSpPr>
        <a:xfrm>
          <a:off x="0" y="0"/>
          <a:ext cx="0" cy="0"/>
        </a:xfrm>
      </p:grpSpPr>
      <p:sp>
        <p:nvSpPr>
          <p:cNvPr id="1048900" name="文本占位符 4"/>
          <p:cNvSpPr>
            <a:spLocks noGrp="1"/>
          </p:cNvSpPr>
          <p:nvPr>
            <p:ph type="body" idx="2"/>
            <p:custDataLst>
              <p:tags r:id="rId2"/>
            </p:custDataLst>
          </p:nvPr>
        </p:nvSpPr>
        <p:spPr/>
        <p:txBody>
          <a:bodyPr/>
          <a:lstStyle/>
          <a:p>
            <a:r>
              <a:rPr lang="zh-CN" altLang="en-US"/>
              <a:t>Part Two</a:t>
            </a:r>
            <a:endParaRPr lang="zh-CN" altLang="en-US"/>
          </a:p>
        </p:txBody>
      </p:sp>
      <p:sp>
        <p:nvSpPr>
          <p:cNvPr id="1048902" name="标题 5"/>
          <p:cNvSpPr>
            <a:spLocks noGrp="1"/>
          </p:cNvSpPr>
          <p:nvPr>
            <p:ph type="title" idx="1"/>
            <p:custDataLst>
              <p:tags r:id="rId3"/>
            </p:custDataLst>
          </p:nvPr>
        </p:nvSpPr>
        <p:spPr/>
        <p:txBody>
          <a:bodyPr>
            <a:normAutofit fontScale="90000"/>
          </a:bodyPr>
          <a:lstStyle/>
          <a:p>
            <a:r>
              <a:rPr lang="zh-CN" altLang="en-US"/>
              <a:t>慢性支气管炎咳嗽的症状</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38" name="标题 2"/>
          <p:cNvSpPr>
            <a:spLocks noGrp="1"/>
          </p:cNvSpPr>
          <p:nvPr>
            <p:ph type="title" idx="1"/>
          </p:nvPr>
        </p:nvSpPr>
        <p:spPr/>
        <p:txBody>
          <a:bodyPr/>
          <a:lstStyle/>
          <a:p>
            <a:r>
              <a:rPr lang="zh-CN" altLang="en-US"/>
              <a:t>咳嗽的性质</a:t>
            </a:r>
            <a:endParaRPr lang="zh-CN" altLang="en-US"/>
          </a:p>
        </p:txBody>
      </p:sp>
      <p:sp>
        <p:nvSpPr>
          <p:cNvPr id="1048940" name="矩形 5"/>
          <p:cNvSpPr/>
          <p:nvPr>
            <p:custDataLst>
              <p:tags r:id="rId2"/>
            </p:custDataLst>
          </p:nvPr>
        </p:nvSpPr>
        <p:spPr>
          <a:xfrm>
            <a:off x="456300" y="2780357"/>
            <a:ext cx="1941506" cy="19636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8942" name="矩形 10"/>
          <p:cNvSpPr/>
          <p:nvPr>
            <p:custDataLst>
              <p:tags r:id="rId3"/>
            </p:custDataLst>
          </p:nvPr>
        </p:nvSpPr>
        <p:spPr>
          <a:xfrm>
            <a:off x="722254" y="2776052"/>
            <a:ext cx="398636" cy="2067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8944" name="TextBox 2"/>
          <p:cNvSpPr txBox="1"/>
          <p:nvPr>
            <p:custDataLst>
              <p:tags r:id="rId4"/>
            </p:custDataLst>
          </p:nvPr>
        </p:nvSpPr>
        <p:spPr>
          <a:xfrm>
            <a:off x="572535" y="3210381"/>
            <a:ext cx="1709214" cy="138017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500" spc="150">
                <a:solidFill>
                  <a:schemeClr val="dk1">
                    <a:lumMod val="80000"/>
                    <a:lumOff val="20000"/>
                  </a:schemeClr>
                </a:solidFill>
                <a:latin typeface="+mn-ea"/>
                <a:cs typeface="微软雅黑" panose="020b0503020204020204" pitchFamily="34" charset="-122"/>
                <a:sym typeface="Arial" pitchFamily="34" charset="0"/>
              </a:rPr>
              <a:t>咳嗽持续时间：慢性咳嗽，持续数周甚至数月</a:t>
            </a:r>
            <a:endParaRPr lang="zh-CN" altLang="en-US" sz="15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8946" name="矩形 6"/>
          <p:cNvSpPr/>
          <p:nvPr>
            <p:custDataLst>
              <p:tags r:id="rId5"/>
            </p:custDataLst>
          </p:nvPr>
        </p:nvSpPr>
        <p:spPr>
          <a:xfrm>
            <a:off x="2555238" y="2780357"/>
            <a:ext cx="1941506" cy="19636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8948" name="矩形 11"/>
          <p:cNvSpPr/>
          <p:nvPr>
            <p:custDataLst>
              <p:tags r:id="rId6"/>
            </p:custDataLst>
          </p:nvPr>
        </p:nvSpPr>
        <p:spPr>
          <a:xfrm>
            <a:off x="2835543" y="2776052"/>
            <a:ext cx="398636" cy="2067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8950" name="TextBox 2"/>
          <p:cNvSpPr txBox="1"/>
          <p:nvPr>
            <p:custDataLst>
              <p:tags r:id="rId7"/>
            </p:custDataLst>
          </p:nvPr>
        </p:nvSpPr>
        <p:spPr>
          <a:xfrm>
            <a:off x="2670995" y="3210381"/>
            <a:ext cx="1709214" cy="138017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500" spc="150">
                <a:solidFill>
                  <a:schemeClr val="dk1">
                    <a:lumMod val="80000"/>
                    <a:lumOff val="20000"/>
                  </a:schemeClr>
                </a:solidFill>
                <a:latin typeface="+mn-ea"/>
                <a:cs typeface="微软雅黑" panose="020b0503020204020204" pitchFamily="34" charset="-122"/>
                <a:sym typeface="Arial" pitchFamily="34" charset="0"/>
              </a:rPr>
              <a:t>咳嗽频率：频繁咳嗽，每天多次</a:t>
            </a:r>
            <a:endParaRPr lang="zh-CN" altLang="en-US" sz="15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8952" name="矩形 33"/>
          <p:cNvSpPr/>
          <p:nvPr>
            <p:custDataLst>
              <p:tags r:id="rId8"/>
            </p:custDataLst>
          </p:nvPr>
        </p:nvSpPr>
        <p:spPr>
          <a:xfrm>
            <a:off x="4650828" y="2780357"/>
            <a:ext cx="1941506" cy="19636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8954" name="矩形 37"/>
          <p:cNvSpPr/>
          <p:nvPr>
            <p:custDataLst>
              <p:tags r:id="rId9"/>
            </p:custDataLst>
          </p:nvPr>
        </p:nvSpPr>
        <p:spPr>
          <a:xfrm>
            <a:off x="4916782" y="2776052"/>
            <a:ext cx="398636" cy="2067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8956" name="TextBox 2"/>
          <p:cNvSpPr txBox="1"/>
          <p:nvPr>
            <p:custDataLst>
              <p:tags r:id="rId10"/>
            </p:custDataLst>
          </p:nvPr>
        </p:nvSpPr>
        <p:spPr>
          <a:xfrm>
            <a:off x="4767064" y="3210381"/>
            <a:ext cx="1709214" cy="138017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500" spc="150">
                <a:solidFill>
                  <a:schemeClr val="dk1">
                    <a:lumMod val="80000"/>
                    <a:lumOff val="20000"/>
                  </a:schemeClr>
                </a:solidFill>
                <a:latin typeface="+mn-ea"/>
                <a:cs typeface="微软雅黑" panose="020b0503020204020204" pitchFamily="34" charset="-122"/>
                <a:sym typeface="Arial" pitchFamily="34" charset="0"/>
              </a:rPr>
              <a:t>咳嗽性质：多为干咳，无痰或少痰</a:t>
            </a:r>
            <a:endParaRPr lang="zh-CN" altLang="en-US" sz="15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8958" name="矩形 34"/>
          <p:cNvSpPr/>
          <p:nvPr>
            <p:custDataLst>
              <p:tags r:id="rId11"/>
            </p:custDataLst>
          </p:nvPr>
        </p:nvSpPr>
        <p:spPr>
          <a:xfrm>
            <a:off x="6742113" y="2780357"/>
            <a:ext cx="1941506" cy="19636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8960" name="矩形 38"/>
          <p:cNvSpPr/>
          <p:nvPr>
            <p:custDataLst>
              <p:tags r:id="rId12"/>
            </p:custDataLst>
          </p:nvPr>
        </p:nvSpPr>
        <p:spPr>
          <a:xfrm>
            <a:off x="7022418" y="2776052"/>
            <a:ext cx="398636" cy="2067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8962" name="TextBox 2"/>
          <p:cNvSpPr txBox="1"/>
          <p:nvPr>
            <p:custDataLst>
              <p:tags r:id="rId13"/>
            </p:custDataLst>
          </p:nvPr>
        </p:nvSpPr>
        <p:spPr>
          <a:xfrm>
            <a:off x="6858349" y="3210381"/>
            <a:ext cx="1709214" cy="138017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500" spc="150">
                <a:solidFill>
                  <a:schemeClr val="dk1">
                    <a:lumMod val="80000"/>
                    <a:lumOff val="20000"/>
                  </a:schemeClr>
                </a:solidFill>
                <a:latin typeface="+mn-ea"/>
                <a:cs typeface="微软雅黑" panose="020b0503020204020204" pitchFamily="34" charset="-122"/>
                <a:sym typeface="Arial" pitchFamily="34" charset="0"/>
              </a:rPr>
              <a:t>咳嗽声音：多为深咳，声音低沉</a:t>
            </a:r>
            <a:endParaRPr lang="zh-CN" altLang="en-US" sz="15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02" name="标题 2"/>
          <p:cNvSpPr>
            <a:spLocks noGrp="1"/>
          </p:cNvSpPr>
          <p:nvPr>
            <p:ph type="title" idx="1"/>
          </p:nvPr>
        </p:nvSpPr>
        <p:spPr/>
        <p:txBody>
          <a:bodyPr/>
          <a:lstStyle/>
          <a:p>
            <a:r>
              <a:rPr lang="zh-CN" altLang="en-US"/>
              <a:t>咳嗽的时间规律</a:t>
            </a:r>
            <a:endParaRPr lang="zh-CN" altLang="en-US"/>
          </a:p>
        </p:txBody>
      </p:sp>
      <p:sp>
        <p:nvSpPr>
          <p:cNvPr id="1049004" name="对角圆角矩形 15"/>
          <p:cNvSpPr/>
          <p:nvPr>
            <p:custDataLst>
              <p:tags r:id="rId2"/>
            </p:custDataLst>
          </p:nvPr>
        </p:nvSpPr>
        <p:spPr>
          <a:xfrm>
            <a:off x="1124684" y="4002612"/>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06" name="对角圆角矩形 16"/>
          <p:cNvSpPr/>
          <p:nvPr>
            <p:custDataLst>
              <p:tags r:id="rId3"/>
            </p:custDataLst>
          </p:nvPr>
        </p:nvSpPr>
        <p:spPr>
          <a:xfrm>
            <a:off x="1124684" y="3897146"/>
            <a:ext cx="419352" cy="400152"/>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08" name="直角三角形 17"/>
          <p:cNvSpPr/>
          <p:nvPr>
            <p:custDataLst>
              <p:tags r:id="rId4"/>
            </p:custDataLst>
          </p:nvPr>
        </p:nvSpPr>
        <p:spPr>
          <a:xfrm>
            <a:off x="1544130" y="3897630"/>
            <a:ext cx="63182" cy="105303"/>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10" name="文本框 27"/>
          <p:cNvSpPr txBox="1"/>
          <p:nvPr>
            <p:custDataLst>
              <p:tags r:id="rId5"/>
            </p:custDataLst>
          </p:nvPr>
        </p:nvSpPr>
        <p:spPr>
          <a:xfrm>
            <a:off x="1571222" y="4010836"/>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350">
                <a:solidFill>
                  <a:schemeClr val="dk1">
                    <a:lumMod val="80000"/>
                    <a:lumOff val="20000"/>
                  </a:schemeClr>
                </a:solidFill>
                <a:latin typeface="+mn-ea"/>
                <a:sym typeface="+mn-ea"/>
              </a:rPr>
              <a:t>咳嗽多为干咳，无痰或少痰</a:t>
            </a:r>
            <a:endParaRPr lang="en-US" altLang="zh-CN" sz="1350">
              <a:solidFill>
                <a:schemeClr val="dk1">
                  <a:lumMod val="80000"/>
                  <a:lumOff val="20000"/>
                </a:schemeClr>
              </a:solidFill>
              <a:latin typeface="+mn-ea"/>
              <a:sym typeface="+mn-ea"/>
            </a:endParaRPr>
          </a:p>
        </p:txBody>
      </p:sp>
      <p:sp>
        <p:nvSpPr>
          <p:cNvPr id="1049012" name="对角圆角矩形 52"/>
          <p:cNvSpPr/>
          <p:nvPr>
            <p:custDataLst>
              <p:tags r:id="rId6"/>
            </p:custDataLst>
          </p:nvPr>
        </p:nvSpPr>
        <p:spPr>
          <a:xfrm>
            <a:off x="1124684" y="2081000"/>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14" name="对角圆角矩形 53"/>
          <p:cNvSpPr/>
          <p:nvPr>
            <p:custDataLst>
              <p:tags r:id="rId7"/>
            </p:custDataLst>
          </p:nvPr>
        </p:nvSpPr>
        <p:spPr>
          <a:xfrm>
            <a:off x="1124684" y="1975050"/>
            <a:ext cx="419352" cy="400152"/>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16" name="直角三角形 54"/>
          <p:cNvSpPr/>
          <p:nvPr>
            <p:custDataLst>
              <p:tags r:id="rId8"/>
            </p:custDataLst>
          </p:nvPr>
        </p:nvSpPr>
        <p:spPr>
          <a:xfrm>
            <a:off x="1544130" y="1975533"/>
            <a:ext cx="63182" cy="105303"/>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18" name="文本框 56"/>
          <p:cNvSpPr txBox="1"/>
          <p:nvPr>
            <p:custDataLst>
              <p:tags r:id="rId9"/>
            </p:custDataLst>
          </p:nvPr>
        </p:nvSpPr>
        <p:spPr>
          <a:xfrm>
            <a:off x="1571222" y="2083419"/>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350">
                <a:solidFill>
                  <a:schemeClr val="dk1">
                    <a:lumMod val="80000"/>
                    <a:lumOff val="20000"/>
                  </a:schemeClr>
                </a:solidFill>
                <a:latin typeface="+mn-ea"/>
                <a:sym typeface="+mn-ea"/>
              </a:rPr>
              <a:t>咳嗽多在夜间和清晨加重</a:t>
            </a:r>
            <a:endParaRPr lang="zh-CN" altLang="en-US" sz="1350">
              <a:solidFill>
                <a:schemeClr val="dk1">
                  <a:lumMod val="80000"/>
                  <a:lumOff val="20000"/>
                </a:schemeClr>
              </a:solidFill>
              <a:latin typeface="+mn-ea"/>
              <a:sym typeface="+mn-ea"/>
            </a:endParaRPr>
          </a:p>
        </p:txBody>
      </p:sp>
      <p:sp>
        <p:nvSpPr>
          <p:cNvPr id="1049020" name="对角圆角矩形 5"/>
          <p:cNvSpPr/>
          <p:nvPr>
            <p:custDataLst>
              <p:tags r:id="rId10"/>
            </p:custDataLst>
          </p:nvPr>
        </p:nvSpPr>
        <p:spPr>
          <a:xfrm>
            <a:off x="1124684" y="3041806"/>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22" name="对角圆角矩形 6"/>
          <p:cNvSpPr/>
          <p:nvPr>
            <p:custDataLst>
              <p:tags r:id="rId11"/>
            </p:custDataLst>
          </p:nvPr>
        </p:nvSpPr>
        <p:spPr>
          <a:xfrm>
            <a:off x="1124684" y="2935856"/>
            <a:ext cx="419352" cy="400152"/>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24" name="直角三角形 7"/>
          <p:cNvSpPr/>
          <p:nvPr>
            <p:custDataLst>
              <p:tags r:id="rId12"/>
            </p:custDataLst>
          </p:nvPr>
        </p:nvSpPr>
        <p:spPr>
          <a:xfrm>
            <a:off x="1544130" y="2936823"/>
            <a:ext cx="63182" cy="105303"/>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26" name="文本框 8"/>
          <p:cNvSpPr txBox="1"/>
          <p:nvPr>
            <p:custDataLst>
              <p:tags r:id="rId13"/>
            </p:custDataLst>
          </p:nvPr>
        </p:nvSpPr>
        <p:spPr>
          <a:xfrm>
            <a:off x="1571222" y="3050030"/>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350">
                <a:solidFill>
                  <a:schemeClr val="dk1">
                    <a:lumMod val="80000"/>
                    <a:lumOff val="20000"/>
                  </a:schemeClr>
                </a:solidFill>
                <a:latin typeface="+mn-ea"/>
                <a:sym typeface="+mn-ea"/>
              </a:rPr>
              <a:t>咳嗽持续时间较长，通常超过3个月</a:t>
            </a:r>
            <a:endParaRPr lang="zh-CN" altLang="en-US" sz="1350">
              <a:solidFill>
                <a:schemeClr val="dk1">
                  <a:lumMod val="80000"/>
                  <a:lumOff val="20000"/>
                </a:schemeClr>
              </a:solidFill>
              <a:latin typeface="+mn-ea"/>
              <a:sym typeface="+mn-ea"/>
            </a:endParaRPr>
          </a:p>
        </p:txBody>
      </p:sp>
      <p:sp>
        <p:nvSpPr>
          <p:cNvPr id="1049028" name="对角圆角矩形 9"/>
          <p:cNvSpPr/>
          <p:nvPr>
            <p:custDataLst>
              <p:tags r:id="rId14"/>
            </p:custDataLst>
          </p:nvPr>
        </p:nvSpPr>
        <p:spPr>
          <a:xfrm>
            <a:off x="1124684" y="4963902"/>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30" name="对角圆角矩形 10"/>
          <p:cNvSpPr/>
          <p:nvPr>
            <p:custDataLst>
              <p:tags r:id="rId15"/>
            </p:custDataLst>
          </p:nvPr>
        </p:nvSpPr>
        <p:spPr>
          <a:xfrm>
            <a:off x="1124684" y="4857952"/>
            <a:ext cx="419352" cy="400152"/>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32" name="直角三角形 11"/>
          <p:cNvSpPr/>
          <p:nvPr>
            <p:custDataLst>
              <p:tags r:id="rId16"/>
            </p:custDataLst>
          </p:nvPr>
        </p:nvSpPr>
        <p:spPr>
          <a:xfrm>
            <a:off x="1544130" y="4858436"/>
            <a:ext cx="63182" cy="105303"/>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34" name="文本框 12"/>
          <p:cNvSpPr txBox="1"/>
          <p:nvPr>
            <p:custDataLst>
              <p:tags r:id="rId17"/>
            </p:custDataLst>
          </p:nvPr>
        </p:nvSpPr>
        <p:spPr>
          <a:xfrm>
            <a:off x="1571222" y="4971643"/>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350">
                <a:solidFill>
                  <a:schemeClr val="dk1">
                    <a:lumMod val="80000"/>
                    <a:lumOff val="20000"/>
                  </a:schemeClr>
                </a:solidFill>
                <a:latin typeface="+mn-ea"/>
                <a:sym typeface="+mn-ea"/>
              </a:rPr>
              <a:t>咳嗽可能因季节变化或天气变化而加重</a:t>
            </a:r>
            <a:endParaRPr lang="en-US" altLang="zh-CN" sz="1350">
              <a:solidFill>
                <a:schemeClr val="dk1">
                  <a:lumMod val="80000"/>
                  <a:lumOff val="20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74" name="标题 2"/>
          <p:cNvSpPr>
            <a:spLocks noGrp="1"/>
          </p:cNvSpPr>
          <p:nvPr>
            <p:ph type="title" idx="1"/>
          </p:nvPr>
        </p:nvSpPr>
        <p:spPr/>
        <p:txBody>
          <a:bodyPr/>
          <a:lstStyle/>
          <a:p>
            <a:r>
              <a:rPr lang="zh-CN" altLang="en-US"/>
              <a:t>伴随症状</a:t>
            </a:r>
            <a:endParaRPr lang="zh-CN" altLang="en-US"/>
          </a:p>
        </p:txBody>
      </p:sp>
      <p:sp>
        <p:nvSpPr>
          <p:cNvPr id="1049076" name="五边形 30"/>
          <p:cNvSpPr/>
          <p:nvPr>
            <p:custDataLst>
              <p:tags r:id="rId2"/>
            </p:custDataLst>
          </p:nvPr>
        </p:nvSpPr>
        <p:spPr>
          <a:xfrm>
            <a:off x="456300" y="3327155"/>
            <a:ext cx="2180488" cy="886340"/>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1500" b="1">
                <a:latin typeface="+mj-ea"/>
                <a:ea typeface="+mj-ea"/>
                <a:sym typeface="+mn-ea"/>
              </a:rPr>
              <a:t>添加标题</a:t>
            </a:r>
            <a:endParaRPr lang="zh-CN" altLang="en-US" sz="1500" b="1">
              <a:latin typeface="+mj-ea"/>
              <a:ea typeface="+mj-ea"/>
              <a:sym typeface="+mn-ea"/>
            </a:endParaRPr>
          </a:p>
        </p:txBody>
      </p:sp>
      <p:sp>
        <p:nvSpPr>
          <p:cNvPr id="1049078" name="燕尾形 36"/>
          <p:cNvSpPr/>
          <p:nvPr>
            <p:custDataLst>
              <p:tags r:id="rId3"/>
            </p:custDataLst>
          </p:nvPr>
        </p:nvSpPr>
        <p:spPr>
          <a:xfrm>
            <a:off x="2415369" y="3327155"/>
            <a:ext cx="2180488" cy="886340"/>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1500" b="1">
                <a:latin typeface="+mj-ea"/>
                <a:ea typeface="+mj-ea"/>
                <a:sym typeface="+mn-ea"/>
              </a:rPr>
              <a:t>添加标题</a:t>
            </a:r>
            <a:endParaRPr lang="zh-CN" altLang="en-US" sz="1500" b="1">
              <a:latin typeface="+mj-ea"/>
              <a:ea typeface="+mj-ea"/>
              <a:sym typeface="+mn-ea"/>
            </a:endParaRPr>
          </a:p>
        </p:txBody>
      </p:sp>
      <p:sp>
        <p:nvSpPr>
          <p:cNvPr id="1049080" name="燕尾形 37"/>
          <p:cNvSpPr/>
          <p:nvPr>
            <p:custDataLst>
              <p:tags r:id="rId4"/>
            </p:custDataLst>
          </p:nvPr>
        </p:nvSpPr>
        <p:spPr>
          <a:xfrm>
            <a:off x="6333507" y="3327155"/>
            <a:ext cx="2180488" cy="886340"/>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1500" b="1">
                <a:latin typeface="+mj-ea"/>
                <a:ea typeface="+mj-ea"/>
                <a:sym typeface="+mn-ea"/>
              </a:rPr>
              <a:t>添加标题</a:t>
            </a:r>
            <a:endParaRPr lang="zh-CN" altLang="en-US" sz="1500" b="1">
              <a:latin typeface="+mj-ea"/>
              <a:ea typeface="+mj-ea"/>
              <a:sym typeface="+mn-ea"/>
            </a:endParaRPr>
          </a:p>
        </p:txBody>
      </p:sp>
      <p:sp>
        <p:nvSpPr>
          <p:cNvPr id="1049082" name="燕尾形 38"/>
          <p:cNvSpPr/>
          <p:nvPr>
            <p:custDataLst>
              <p:tags r:id="rId5"/>
            </p:custDataLst>
          </p:nvPr>
        </p:nvSpPr>
        <p:spPr>
          <a:xfrm>
            <a:off x="4374438" y="3327155"/>
            <a:ext cx="2180488" cy="886340"/>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1500" b="1">
                <a:latin typeface="+mj-ea"/>
                <a:ea typeface="+mj-ea"/>
                <a:sym typeface="+mn-ea"/>
              </a:rPr>
              <a:t>添加标题</a:t>
            </a:r>
            <a:endParaRPr lang="zh-CN" altLang="en-US" sz="1500" b="1">
              <a:latin typeface="+mj-ea"/>
              <a:ea typeface="+mj-ea"/>
              <a:sym typeface="+mn-ea"/>
            </a:endParaRPr>
          </a:p>
        </p:txBody>
      </p:sp>
      <p:sp>
        <p:nvSpPr>
          <p:cNvPr id="1049084" name="文本框 3"/>
          <p:cNvSpPr txBox="1"/>
          <p:nvPr>
            <p:custDataLst>
              <p:tags r:id="rId6"/>
            </p:custDataLst>
          </p:nvPr>
        </p:nvSpPr>
        <p:spPr>
          <a:xfrm>
            <a:off x="2369763" y="4402528"/>
            <a:ext cx="2351676" cy="103042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050" spc="150">
                <a:solidFill>
                  <a:schemeClr val="tx1"/>
                </a:solidFill>
                <a:effectLst/>
                <a:latin typeface="+mn-ea"/>
                <a:sym typeface="+mn-ea"/>
              </a:rPr>
              <a:t>咳痰：痰液多为白色粘液或浆液性泡沫痰，有时带血</a:t>
            </a:r>
            <a:endParaRPr lang="zh-CN" altLang="en-US" sz="1050" spc="150">
              <a:solidFill>
                <a:schemeClr val="tx1"/>
              </a:solidFill>
              <a:effectLst/>
              <a:latin typeface="+mn-ea"/>
              <a:sym typeface="+mn-ea"/>
            </a:endParaRPr>
          </a:p>
        </p:txBody>
      </p:sp>
      <p:sp>
        <p:nvSpPr>
          <p:cNvPr id="1049086" name="文本框 6"/>
          <p:cNvSpPr txBox="1"/>
          <p:nvPr>
            <p:custDataLst>
              <p:tags r:id="rId7"/>
            </p:custDataLst>
          </p:nvPr>
        </p:nvSpPr>
        <p:spPr>
          <a:xfrm>
            <a:off x="456300" y="2087205"/>
            <a:ext cx="2351676" cy="106083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050" spc="150">
                <a:solidFill>
                  <a:schemeClr val="tx1"/>
                </a:solidFill>
                <a:effectLst/>
                <a:latin typeface="+mn-ea"/>
                <a:sym typeface="+mn-ea"/>
              </a:rPr>
              <a:t>呼吸困难：由于气道炎症和肿胀，导致气道狭窄，引发呼吸困难</a:t>
            </a:r>
            <a:endParaRPr lang="zh-CN" altLang="en-US" sz="1050" spc="150">
              <a:solidFill>
                <a:schemeClr val="tx1"/>
              </a:solidFill>
              <a:effectLst/>
              <a:latin typeface="+mn-ea"/>
              <a:sym typeface="+mn-ea"/>
            </a:endParaRPr>
          </a:p>
        </p:txBody>
      </p:sp>
      <p:sp>
        <p:nvSpPr>
          <p:cNvPr id="1049088" name="文本框 7"/>
          <p:cNvSpPr txBox="1"/>
          <p:nvPr>
            <p:custDataLst>
              <p:tags r:id="rId8"/>
            </p:custDataLst>
          </p:nvPr>
        </p:nvSpPr>
        <p:spPr>
          <a:xfrm>
            <a:off x="4373116" y="2087205"/>
            <a:ext cx="2351676" cy="106083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050" spc="150">
                <a:solidFill>
                  <a:schemeClr val="tx1"/>
                </a:solidFill>
                <a:effectLst/>
                <a:latin typeface="+mn-ea"/>
                <a:sym typeface="+mn-ea"/>
              </a:rPr>
              <a:t>咳嗽：慢性咳嗽，通常在早晨起床时加重，白天较轻</a:t>
            </a:r>
            <a:endParaRPr lang="zh-CN" altLang="en-US" sz="1050" spc="150">
              <a:solidFill>
                <a:schemeClr val="tx1"/>
              </a:solidFill>
              <a:effectLst/>
              <a:latin typeface="+mn-ea"/>
              <a:sym typeface="+mn-ea"/>
            </a:endParaRPr>
          </a:p>
        </p:txBody>
      </p:sp>
      <p:sp>
        <p:nvSpPr>
          <p:cNvPr id="1049090" name="文本框 8"/>
          <p:cNvSpPr txBox="1"/>
          <p:nvPr>
            <p:custDataLst>
              <p:tags r:id="rId9"/>
            </p:custDataLst>
          </p:nvPr>
        </p:nvSpPr>
        <p:spPr>
          <a:xfrm>
            <a:off x="6331524" y="4402528"/>
            <a:ext cx="2351676" cy="103042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050" spc="150">
                <a:solidFill>
                  <a:schemeClr val="tx1"/>
                </a:solidFill>
                <a:effectLst/>
                <a:latin typeface="+mn-ea"/>
                <a:sym typeface="+mn-ea"/>
              </a:rPr>
              <a:t>喘息：部分患者可能出现喘息或胸闷，尤其在活动或运动后加重</a:t>
            </a:r>
            <a:endParaRPr lang="zh-CN" altLang="en-US" sz="1050" spc="150">
              <a:solidFill>
                <a:schemeClr val="tx1"/>
              </a:solidFill>
              <a:effectLst/>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05" name=""/>
        <p:cNvGrpSpPr/>
        <p:nvPr/>
      </p:nvGrpSpPr>
      <p:grpSpPr>
        <a:xfrm>
          <a:off x="0" y="0"/>
          <a:ext cx="0" cy="0"/>
        </a:xfrm>
      </p:grpSpPr>
      <p:sp>
        <p:nvSpPr>
          <p:cNvPr id="1049130" name="文本占位符 4"/>
          <p:cNvSpPr>
            <a:spLocks noGrp="1"/>
          </p:cNvSpPr>
          <p:nvPr>
            <p:ph type="body" idx="2"/>
            <p:custDataLst>
              <p:tags r:id="rId2"/>
            </p:custDataLst>
          </p:nvPr>
        </p:nvSpPr>
        <p:spPr/>
        <p:txBody>
          <a:bodyPr/>
          <a:lstStyle/>
          <a:p>
            <a:r>
              <a:rPr lang="zh-CN" altLang="en-US"/>
              <a:t>Part Three</a:t>
            </a:r>
            <a:endParaRPr lang="zh-CN" altLang="en-US"/>
          </a:p>
        </p:txBody>
      </p:sp>
      <p:sp>
        <p:nvSpPr>
          <p:cNvPr id="1049132" name="标题 5"/>
          <p:cNvSpPr>
            <a:spLocks noGrp="1"/>
          </p:cNvSpPr>
          <p:nvPr>
            <p:ph type="title" idx="1"/>
            <p:custDataLst>
              <p:tags r:id="rId3"/>
            </p:custDataLst>
          </p:nvPr>
        </p:nvSpPr>
        <p:spPr/>
        <p:txBody>
          <a:bodyPr>
            <a:normAutofit fontScale="90000"/>
          </a:bodyPr>
          <a:lstStyle/>
          <a:p>
            <a:r>
              <a:rPr lang="zh-CN" altLang="en-US"/>
              <a:t>慢性支气管炎咳嗽的原因</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68" name="标题 2"/>
          <p:cNvSpPr>
            <a:spLocks noGrp="1"/>
          </p:cNvSpPr>
          <p:nvPr>
            <p:ph type="title" idx="1"/>
          </p:nvPr>
        </p:nvSpPr>
        <p:spPr/>
        <p:txBody>
          <a:bodyPr/>
          <a:lstStyle/>
          <a:p>
            <a:r>
              <a:rPr lang="zh-CN" altLang="en-US"/>
              <a:t>感染因素</a:t>
            </a:r>
            <a:endParaRPr lang="zh-CN" altLang="en-US"/>
          </a:p>
        </p:txBody>
      </p:sp>
      <p:sp>
        <p:nvSpPr>
          <p:cNvPr id="1049170" name="椭圆 262"/>
          <p:cNvSpPr/>
          <p:nvPr>
            <p:custDataLst>
              <p:tags r:id="rId2"/>
            </p:custDataLst>
          </p:nvPr>
        </p:nvSpPr>
        <p:spPr>
          <a:xfrm>
            <a:off x="1810620" y="3948953"/>
            <a:ext cx="5517876" cy="1443601"/>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72" name="椭圆 263"/>
          <p:cNvSpPr/>
          <p:nvPr>
            <p:custDataLst>
              <p:tags r:id="rId3"/>
            </p:custDataLst>
          </p:nvPr>
        </p:nvSpPr>
        <p:spPr>
          <a:xfrm>
            <a:off x="2449794" y="4009242"/>
            <a:ext cx="4183569" cy="1239714"/>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74" name="椭圆 264"/>
          <p:cNvSpPr/>
          <p:nvPr>
            <p:custDataLst>
              <p:tags r:id="rId4"/>
            </p:custDataLst>
          </p:nvPr>
        </p:nvSpPr>
        <p:spPr>
          <a:xfrm>
            <a:off x="3048283" y="4186682"/>
            <a:ext cx="2985916" cy="884814"/>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76" name="椭圆 265"/>
          <p:cNvSpPr/>
          <p:nvPr>
            <p:custDataLst>
              <p:tags r:id="rId5"/>
            </p:custDataLst>
          </p:nvPr>
        </p:nvSpPr>
        <p:spPr>
          <a:xfrm>
            <a:off x="3554131" y="4336672"/>
            <a:ext cx="1974031" cy="584964"/>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78" name="椭圆 266"/>
          <p:cNvSpPr/>
          <p:nvPr>
            <p:custDataLst>
              <p:tags r:id="rId6"/>
            </p:custDataLst>
          </p:nvPr>
        </p:nvSpPr>
        <p:spPr>
          <a:xfrm>
            <a:off x="4072724" y="4490093"/>
            <a:ext cx="1135473" cy="336474"/>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01" name="直接连接符 267"/>
          <p:cNvCxnSpPr/>
          <p:nvPr>
            <p:custDataLst>
              <p:tags r:id="rId7"/>
            </p:custDataLst>
          </p:nvPr>
        </p:nvCxnSpPr>
        <p:spPr>
          <a:xfrm flipH="1">
            <a:off x="2152264" y="4434214"/>
            <a:ext cx="0" cy="63559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80" name="椭圆 268"/>
          <p:cNvSpPr/>
          <p:nvPr>
            <p:custDataLst>
              <p:tags r:id="rId8"/>
            </p:custDataLst>
          </p:nvPr>
        </p:nvSpPr>
        <p:spPr>
          <a:xfrm flipV="1">
            <a:off x="2083641" y="4294518"/>
            <a:ext cx="131157" cy="13115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82" name="椭圆 269"/>
          <p:cNvSpPr/>
          <p:nvPr>
            <p:custDataLst>
              <p:tags r:id="rId9"/>
            </p:custDataLst>
          </p:nvPr>
        </p:nvSpPr>
        <p:spPr>
          <a:xfrm flipV="1">
            <a:off x="2115012" y="4326379"/>
            <a:ext cx="67956" cy="6795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84" name="椭圆 270"/>
          <p:cNvSpPr/>
          <p:nvPr>
            <p:custDataLst>
              <p:tags r:id="rId10"/>
            </p:custDataLst>
          </p:nvPr>
        </p:nvSpPr>
        <p:spPr>
          <a:xfrm flipV="1">
            <a:off x="5840253" y="3683775"/>
            <a:ext cx="78954" cy="78952"/>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03" name="直接连接符 271"/>
          <p:cNvCxnSpPr/>
          <p:nvPr>
            <p:custDataLst>
              <p:tags r:id="rId11"/>
            </p:custDataLst>
          </p:nvPr>
        </p:nvCxnSpPr>
        <p:spPr>
          <a:xfrm flipH="1">
            <a:off x="5879956" y="3770043"/>
            <a:ext cx="0" cy="144360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86" name="椭圆 272"/>
          <p:cNvSpPr/>
          <p:nvPr>
            <p:custDataLst>
              <p:tags r:id="rId12"/>
            </p:custDataLst>
          </p:nvPr>
        </p:nvSpPr>
        <p:spPr>
          <a:xfrm flipV="1">
            <a:off x="3007599" y="3589663"/>
            <a:ext cx="290721" cy="29071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05" name="直接连接符 273"/>
          <p:cNvCxnSpPr/>
          <p:nvPr>
            <p:custDataLst>
              <p:tags r:id="rId13"/>
            </p:custDataLst>
          </p:nvPr>
        </p:nvCxnSpPr>
        <p:spPr>
          <a:xfrm flipH="1">
            <a:off x="3152198" y="3904347"/>
            <a:ext cx="0" cy="76279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807" name="直接连接符 274"/>
          <p:cNvCxnSpPr/>
          <p:nvPr>
            <p:custDataLst>
              <p:tags r:id="rId14"/>
            </p:custDataLst>
          </p:nvPr>
        </p:nvCxnSpPr>
        <p:spPr>
          <a:xfrm flipH="1">
            <a:off x="5348129" y="3670050"/>
            <a:ext cx="0" cy="63559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88" name="椭圆 275"/>
          <p:cNvSpPr/>
          <p:nvPr>
            <p:custDataLst>
              <p:tags r:id="rId15"/>
            </p:custDataLst>
          </p:nvPr>
        </p:nvSpPr>
        <p:spPr>
          <a:xfrm flipV="1">
            <a:off x="5279506" y="3530353"/>
            <a:ext cx="131157" cy="13115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90" name="椭圆 276"/>
          <p:cNvSpPr/>
          <p:nvPr>
            <p:custDataLst>
              <p:tags r:id="rId16"/>
            </p:custDataLst>
          </p:nvPr>
        </p:nvSpPr>
        <p:spPr>
          <a:xfrm flipV="1">
            <a:off x="5310877" y="3562214"/>
            <a:ext cx="67956" cy="6795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92" name="椭圆 277"/>
          <p:cNvSpPr/>
          <p:nvPr>
            <p:custDataLst>
              <p:tags r:id="rId17"/>
            </p:custDataLst>
          </p:nvPr>
        </p:nvSpPr>
        <p:spPr>
          <a:xfrm flipV="1">
            <a:off x="2818887" y="4175898"/>
            <a:ext cx="78954" cy="78952"/>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09" name="直接连接符 278"/>
          <p:cNvCxnSpPr/>
          <p:nvPr>
            <p:custDataLst>
              <p:tags r:id="rId18"/>
            </p:custDataLst>
          </p:nvPr>
        </p:nvCxnSpPr>
        <p:spPr>
          <a:xfrm flipH="1">
            <a:off x="2858589" y="4262167"/>
            <a:ext cx="0" cy="83472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94" name="椭圆 279"/>
          <p:cNvSpPr/>
          <p:nvPr>
            <p:custDataLst>
              <p:tags r:id="rId19"/>
            </p:custDataLst>
          </p:nvPr>
        </p:nvSpPr>
        <p:spPr>
          <a:xfrm flipV="1">
            <a:off x="6397078" y="4352848"/>
            <a:ext cx="198030" cy="19802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11" name="直接连接符 280"/>
          <p:cNvCxnSpPr/>
          <p:nvPr>
            <p:custDataLst>
              <p:tags r:id="rId20"/>
            </p:custDataLst>
          </p:nvPr>
        </p:nvCxnSpPr>
        <p:spPr>
          <a:xfrm flipH="1">
            <a:off x="6495111" y="4572441"/>
            <a:ext cx="0" cy="30967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96" name="椭圆 281"/>
          <p:cNvSpPr/>
          <p:nvPr>
            <p:custDataLst>
              <p:tags r:id="rId21"/>
            </p:custDataLst>
          </p:nvPr>
        </p:nvSpPr>
        <p:spPr>
          <a:xfrm flipV="1">
            <a:off x="3711964" y="4586655"/>
            <a:ext cx="245296" cy="245287"/>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13" name="直接连接符 282"/>
          <p:cNvCxnSpPr/>
          <p:nvPr>
            <p:custDataLst>
              <p:tags r:id="rId22"/>
            </p:custDataLst>
          </p:nvPr>
        </p:nvCxnSpPr>
        <p:spPr>
          <a:xfrm flipH="1">
            <a:off x="3832544" y="4870950"/>
            <a:ext cx="0" cy="54187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98" name="图形 15"/>
          <p:cNvSpPr/>
          <p:nvPr>
            <p:custDataLst>
              <p:tags r:id="rId23"/>
            </p:custDataLst>
          </p:nvPr>
        </p:nvSpPr>
        <p:spPr>
          <a:xfrm>
            <a:off x="3762451" y="4639102"/>
            <a:ext cx="140260" cy="136669"/>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0" name="图形 19"/>
          <p:cNvSpPr/>
          <p:nvPr>
            <p:custDataLst>
              <p:tags r:id="rId24"/>
            </p:custDataLst>
          </p:nvPr>
        </p:nvSpPr>
        <p:spPr>
          <a:xfrm>
            <a:off x="6448056" y="4408236"/>
            <a:ext cx="96057" cy="86501"/>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2" name="图形 27"/>
          <p:cNvSpPr/>
          <p:nvPr>
            <p:custDataLst>
              <p:tags r:id="rId25"/>
            </p:custDataLst>
          </p:nvPr>
        </p:nvSpPr>
        <p:spPr>
          <a:xfrm>
            <a:off x="3085045" y="3682794"/>
            <a:ext cx="135840" cy="104476"/>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4" name="任意多边形: 形状 286"/>
          <p:cNvSpPr/>
          <p:nvPr>
            <p:custDataLst>
              <p:tags r:id="rId26"/>
            </p:custDataLst>
          </p:nvPr>
        </p:nvSpPr>
        <p:spPr>
          <a:xfrm>
            <a:off x="4065862" y="3644561"/>
            <a:ext cx="1007365" cy="1007370"/>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6" name="正文"/>
          <p:cNvSpPr txBox="1"/>
          <p:nvPr>
            <p:custDataLst>
              <p:tags r:id="rId27"/>
            </p:custDataLst>
          </p:nvPr>
        </p:nvSpPr>
        <p:spPr>
          <a:xfrm>
            <a:off x="456300" y="3698970"/>
            <a:ext cx="1618572" cy="606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900" spc="150">
                <a:solidFill>
                  <a:schemeClr val="tx1">
                    <a:lumMod val="65000"/>
                    <a:lumOff val="35000"/>
                  </a:schemeClr>
                </a:solidFill>
                <a:latin typeface="+mn-ea"/>
                <a:sym typeface="+mn-ea"/>
              </a:rPr>
              <a:t>病毒感染：如感冒病毒、流感病毒等</a:t>
            </a:r>
            <a:endParaRPr lang="zh-CN" altLang="en-US" sz="900" spc="150">
              <a:solidFill>
                <a:schemeClr val="tx1">
                  <a:lumMod val="65000"/>
                  <a:lumOff val="35000"/>
                </a:schemeClr>
              </a:solidFill>
              <a:latin typeface="+mn-ea"/>
              <a:sym typeface="+mn-ea"/>
            </a:endParaRPr>
          </a:p>
        </p:txBody>
      </p:sp>
      <p:sp>
        <p:nvSpPr>
          <p:cNvPr id="1049208" name="正文"/>
          <p:cNvSpPr txBox="1"/>
          <p:nvPr>
            <p:custDataLst>
              <p:tags r:id="rId28"/>
            </p:custDataLst>
          </p:nvPr>
        </p:nvSpPr>
        <p:spPr>
          <a:xfrm>
            <a:off x="7064681" y="3698970"/>
            <a:ext cx="1618572" cy="606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900" spc="150">
                <a:solidFill>
                  <a:schemeClr val="tx1">
                    <a:lumMod val="65000"/>
                    <a:lumOff val="35000"/>
                  </a:schemeClr>
                </a:solidFill>
                <a:latin typeface="+mn-ea"/>
                <a:sym typeface="+mn-ea"/>
              </a:rPr>
              <a:t>衣原体感染：衣原体也可引起慢性支气管炎</a:t>
            </a:r>
            <a:endParaRPr lang="zh-CN" altLang="en-US" sz="900" spc="150">
              <a:solidFill>
                <a:schemeClr val="tx1">
                  <a:lumMod val="65000"/>
                  <a:lumOff val="35000"/>
                </a:schemeClr>
              </a:solidFill>
              <a:latin typeface="+mn-ea"/>
              <a:sym typeface="+mn-ea"/>
            </a:endParaRPr>
          </a:p>
        </p:txBody>
      </p:sp>
      <p:sp>
        <p:nvSpPr>
          <p:cNvPr id="1049210" name="正文"/>
          <p:cNvSpPr txBox="1"/>
          <p:nvPr>
            <p:custDataLst>
              <p:tags r:id="rId29"/>
            </p:custDataLst>
          </p:nvPr>
        </p:nvSpPr>
        <p:spPr>
          <a:xfrm>
            <a:off x="5297642" y="2106429"/>
            <a:ext cx="1618572" cy="606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900" spc="150">
                <a:solidFill>
                  <a:schemeClr val="tx1">
                    <a:lumMod val="65000"/>
                    <a:lumOff val="35000"/>
                  </a:schemeClr>
                </a:solidFill>
                <a:latin typeface="+mn-ea"/>
                <a:sym typeface="+mn-ea"/>
              </a:rPr>
              <a:t>支原体感染：支原体是引起慢性支气管炎的常见病原体</a:t>
            </a:r>
            <a:endParaRPr lang="zh-CN" altLang="en-US" sz="900" spc="150">
              <a:solidFill>
                <a:schemeClr val="tx1">
                  <a:lumMod val="65000"/>
                  <a:lumOff val="35000"/>
                </a:schemeClr>
              </a:solidFill>
              <a:latin typeface="+mn-ea"/>
              <a:sym typeface="+mn-ea"/>
            </a:endParaRPr>
          </a:p>
        </p:txBody>
      </p:sp>
      <p:sp>
        <p:nvSpPr>
          <p:cNvPr id="1049212" name="正文"/>
          <p:cNvSpPr txBox="1"/>
          <p:nvPr>
            <p:custDataLst>
              <p:tags r:id="rId30"/>
            </p:custDataLst>
          </p:nvPr>
        </p:nvSpPr>
        <p:spPr>
          <a:xfrm>
            <a:off x="2223338" y="2106429"/>
            <a:ext cx="1618572" cy="606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900" spc="150">
                <a:solidFill>
                  <a:schemeClr val="tx1">
                    <a:lumMod val="65000"/>
                    <a:lumOff val="35000"/>
                  </a:schemeClr>
                </a:solidFill>
                <a:latin typeface="+mn-ea"/>
                <a:sym typeface="+mn-ea"/>
              </a:rPr>
              <a:t>细菌感染：如肺炎链球菌、流感嗜血杆菌等</a:t>
            </a:r>
            <a:endParaRPr lang="zh-CN" altLang="en-US" sz="9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52" name="标题 2"/>
          <p:cNvSpPr>
            <a:spLocks noGrp="1"/>
          </p:cNvSpPr>
          <p:nvPr>
            <p:ph type="title" idx="1"/>
          </p:nvPr>
        </p:nvSpPr>
        <p:spPr/>
        <p:txBody>
          <a:bodyPr/>
          <a:lstStyle/>
          <a:p>
            <a:r>
              <a:rPr lang="zh-CN" altLang="en-US"/>
              <a:t>过敏因素</a:t>
            </a:r>
            <a:endParaRPr lang="zh-CN" altLang="en-US"/>
          </a:p>
        </p:txBody>
      </p:sp>
      <p:sp>
        <p:nvSpPr>
          <p:cNvPr id="1049254" name="矩形 5"/>
          <p:cNvSpPr/>
          <p:nvPr>
            <p:custDataLst>
              <p:tags r:id="rId2"/>
            </p:custDataLst>
          </p:nvPr>
        </p:nvSpPr>
        <p:spPr>
          <a:xfrm>
            <a:off x="456300" y="2780357"/>
            <a:ext cx="1941506" cy="19636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56" name="矩形 10"/>
          <p:cNvSpPr/>
          <p:nvPr>
            <p:custDataLst>
              <p:tags r:id="rId3"/>
            </p:custDataLst>
          </p:nvPr>
        </p:nvSpPr>
        <p:spPr>
          <a:xfrm>
            <a:off x="722254" y="2776052"/>
            <a:ext cx="398636" cy="2067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58" name="TextBox 2"/>
          <p:cNvSpPr txBox="1"/>
          <p:nvPr>
            <p:custDataLst>
              <p:tags r:id="rId4"/>
            </p:custDataLst>
          </p:nvPr>
        </p:nvSpPr>
        <p:spPr>
          <a:xfrm>
            <a:off x="572535" y="3210381"/>
            <a:ext cx="1709214" cy="1380176"/>
          </a:xfrm>
          <a:prstGeom prst="rect">
            <a:avLst/>
          </a:prstGeom>
          <a:noFill/>
        </p:spPr>
        <p:txBody>
          <a:bodyPr wrap="square" rtlCol="0">
            <a:normAutofit fontScale="77778"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350" spc="150">
                <a:solidFill>
                  <a:schemeClr val="dk1">
                    <a:lumMod val="80000"/>
                    <a:lumOff val="20000"/>
                  </a:schemeClr>
                </a:solidFill>
                <a:latin typeface="+mn-ea"/>
                <a:cs typeface="微软雅黑" panose="020b0503020204020204" pitchFamily="34" charset="-122"/>
                <a:sym typeface="Arial" pitchFamily="34" charset="0"/>
              </a:rPr>
              <a:t>慢性支气管炎患者可能对某些物质过敏，如花粉、尘螨等，导致咳嗽症状加重。</a:t>
            </a:r>
            <a:endParaRPr lang="zh-CN" altLang="en-US" sz="135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60" name="矩形 6"/>
          <p:cNvSpPr/>
          <p:nvPr>
            <p:custDataLst>
              <p:tags r:id="rId5"/>
            </p:custDataLst>
          </p:nvPr>
        </p:nvSpPr>
        <p:spPr>
          <a:xfrm>
            <a:off x="2555238" y="2780357"/>
            <a:ext cx="1941506" cy="19636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62" name="矩形 11"/>
          <p:cNvSpPr/>
          <p:nvPr>
            <p:custDataLst>
              <p:tags r:id="rId6"/>
            </p:custDataLst>
          </p:nvPr>
        </p:nvSpPr>
        <p:spPr>
          <a:xfrm>
            <a:off x="2835543" y="2776052"/>
            <a:ext cx="398636" cy="2067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64" name="TextBox 2"/>
          <p:cNvSpPr txBox="1"/>
          <p:nvPr>
            <p:custDataLst>
              <p:tags r:id="rId7"/>
            </p:custDataLst>
          </p:nvPr>
        </p:nvSpPr>
        <p:spPr>
          <a:xfrm>
            <a:off x="2670995" y="3210381"/>
            <a:ext cx="1709214" cy="1380176"/>
          </a:xfrm>
          <a:prstGeom prst="rect">
            <a:avLst/>
          </a:prstGeom>
          <a:noFill/>
        </p:spPr>
        <p:txBody>
          <a:bodyPr wrap="square" rtlCol="0">
            <a:normAutofit fontScale="9259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350" spc="150">
                <a:solidFill>
                  <a:schemeClr val="dk1">
                    <a:lumMod val="80000"/>
                    <a:lumOff val="20000"/>
                  </a:schemeClr>
                </a:solidFill>
                <a:latin typeface="+mn-ea"/>
                <a:cs typeface="微软雅黑" panose="020b0503020204020204" pitchFamily="34" charset="-122"/>
                <a:sym typeface="Arial" pitchFamily="34" charset="0"/>
              </a:rPr>
              <a:t>过敏反应可能导致气道炎症，使气道对刺激物更加敏感，进一步加剧咳嗽。</a:t>
            </a:r>
            <a:endParaRPr lang="zh-CN" altLang="en-US" sz="135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66" name="矩形 33"/>
          <p:cNvSpPr/>
          <p:nvPr>
            <p:custDataLst>
              <p:tags r:id="rId8"/>
            </p:custDataLst>
          </p:nvPr>
        </p:nvSpPr>
        <p:spPr>
          <a:xfrm>
            <a:off x="4650828" y="2780357"/>
            <a:ext cx="1941506" cy="19636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68" name="矩形 37"/>
          <p:cNvSpPr/>
          <p:nvPr>
            <p:custDataLst>
              <p:tags r:id="rId9"/>
            </p:custDataLst>
          </p:nvPr>
        </p:nvSpPr>
        <p:spPr>
          <a:xfrm>
            <a:off x="4916782" y="2776052"/>
            <a:ext cx="398636" cy="2067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70" name="TextBox 2"/>
          <p:cNvSpPr txBox="1"/>
          <p:nvPr>
            <p:custDataLst>
              <p:tags r:id="rId10"/>
            </p:custDataLst>
          </p:nvPr>
        </p:nvSpPr>
        <p:spPr>
          <a:xfrm>
            <a:off x="4767064" y="3210381"/>
            <a:ext cx="1709214" cy="1380176"/>
          </a:xfrm>
          <a:prstGeom prst="rect">
            <a:avLst/>
          </a:prstGeom>
          <a:noFill/>
        </p:spPr>
        <p:txBody>
          <a:bodyPr wrap="square" rtlCol="0">
            <a:normAutofit fontScale="59988"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66" spc="150">
                <a:solidFill>
                  <a:schemeClr val="dk1">
                    <a:lumMod val="80000"/>
                    <a:lumOff val="20000"/>
                  </a:schemeClr>
                </a:solidFill>
                <a:latin typeface="+mn-ea"/>
                <a:cs typeface="微软雅黑" panose="020b0503020204020204" pitchFamily="34" charset="-122"/>
                <a:sym typeface="Arial" pitchFamily="34" charset="0"/>
              </a:rPr>
              <a:t>过敏原的种类因人而异，因此需要针对个体进行过敏原检测，以制定有效的治疗方案。</a:t>
            </a:r>
            <a:endParaRPr lang="zh-CN" altLang="en-US" sz="1666"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72" name="矩形 34"/>
          <p:cNvSpPr/>
          <p:nvPr>
            <p:custDataLst>
              <p:tags r:id="rId11"/>
            </p:custDataLst>
          </p:nvPr>
        </p:nvSpPr>
        <p:spPr>
          <a:xfrm>
            <a:off x="6742113" y="2780357"/>
            <a:ext cx="1941506" cy="19636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74" name="矩形 38"/>
          <p:cNvSpPr/>
          <p:nvPr>
            <p:custDataLst>
              <p:tags r:id="rId12"/>
            </p:custDataLst>
          </p:nvPr>
        </p:nvSpPr>
        <p:spPr>
          <a:xfrm>
            <a:off x="7022418" y="2776052"/>
            <a:ext cx="398636" cy="2067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276" name="TextBox 2"/>
          <p:cNvSpPr txBox="1"/>
          <p:nvPr>
            <p:custDataLst>
              <p:tags r:id="rId13"/>
            </p:custDataLst>
          </p:nvPr>
        </p:nvSpPr>
        <p:spPr>
          <a:xfrm>
            <a:off x="6858349" y="3210381"/>
            <a:ext cx="1709214" cy="1380176"/>
          </a:xfrm>
          <a:prstGeom prst="rect">
            <a:avLst/>
          </a:prstGeom>
          <a:noFill/>
        </p:spPr>
        <p:txBody>
          <a:bodyPr wrap="square" rtlCol="0">
            <a:normAutofit fontScale="77778"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350" spc="150">
                <a:solidFill>
                  <a:schemeClr val="dk1">
                    <a:lumMod val="80000"/>
                    <a:lumOff val="20000"/>
                  </a:schemeClr>
                </a:solidFill>
                <a:latin typeface="+mn-ea"/>
                <a:cs typeface="微软雅黑" panose="020b0503020204020204" pitchFamily="34" charset="-122"/>
                <a:sym typeface="Arial" pitchFamily="34" charset="0"/>
              </a:rPr>
              <a:t>避免接触过敏原和采用抗过敏药物治疗是缓解慢性支气管炎咳嗽的重要措施。</a:t>
            </a:r>
            <a:endParaRPr lang="zh-CN" altLang="en-US" sz="135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16" name="标题 2"/>
          <p:cNvSpPr>
            <a:spLocks noGrp="1"/>
          </p:cNvSpPr>
          <p:nvPr>
            <p:ph type="title" idx="1"/>
          </p:nvPr>
        </p:nvSpPr>
        <p:spPr/>
        <p:txBody>
          <a:bodyPr/>
          <a:lstStyle/>
          <a:p>
            <a:r>
              <a:rPr lang="zh-CN" altLang="en-US"/>
              <a:t>吸烟因素</a:t>
            </a:r>
            <a:endParaRPr lang="zh-CN" altLang="en-US"/>
          </a:p>
        </p:txBody>
      </p:sp>
      <p:sp>
        <p:nvSpPr>
          <p:cNvPr id="1049318" name="椭圆 262"/>
          <p:cNvSpPr/>
          <p:nvPr>
            <p:custDataLst>
              <p:tags r:id="rId2"/>
            </p:custDataLst>
          </p:nvPr>
        </p:nvSpPr>
        <p:spPr>
          <a:xfrm>
            <a:off x="1810620" y="3948953"/>
            <a:ext cx="5517876" cy="1443601"/>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20" name="椭圆 263"/>
          <p:cNvSpPr/>
          <p:nvPr>
            <p:custDataLst>
              <p:tags r:id="rId3"/>
            </p:custDataLst>
          </p:nvPr>
        </p:nvSpPr>
        <p:spPr>
          <a:xfrm>
            <a:off x="2449794" y="4009242"/>
            <a:ext cx="4183569" cy="1239714"/>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22" name="椭圆 264"/>
          <p:cNvSpPr/>
          <p:nvPr>
            <p:custDataLst>
              <p:tags r:id="rId4"/>
            </p:custDataLst>
          </p:nvPr>
        </p:nvSpPr>
        <p:spPr>
          <a:xfrm>
            <a:off x="3048283" y="4186682"/>
            <a:ext cx="2985916" cy="884814"/>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24" name="椭圆 265"/>
          <p:cNvSpPr/>
          <p:nvPr>
            <p:custDataLst>
              <p:tags r:id="rId5"/>
            </p:custDataLst>
          </p:nvPr>
        </p:nvSpPr>
        <p:spPr>
          <a:xfrm>
            <a:off x="3554131" y="4336672"/>
            <a:ext cx="1974031" cy="584964"/>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26" name="椭圆 266"/>
          <p:cNvSpPr/>
          <p:nvPr>
            <p:custDataLst>
              <p:tags r:id="rId6"/>
            </p:custDataLst>
          </p:nvPr>
        </p:nvSpPr>
        <p:spPr>
          <a:xfrm>
            <a:off x="4072724" y="4490093"/>
            <a:ext cx="1135473" cy="336474"/>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15" name="直接连接符 267"/>
          <p:cNvCxnSpPr/>
          <p:nvPr>
            <p:custDataLst>
              <p:tags r:id="rId7"/>
            </p:custDataLst>
          </p:nvPr>
        </p:nvCxnSpPr>
        <p:spPr>
          <a:xfrm flipH="1">
            <a:off x="2152264" y="4434214"/>
            <a:ext cx="0" cy="63559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28" name="椭圆 268"/>
          <p:cNvSpPr/>
          <p:nvPr>
            <p:custDataLst>
              <p:tags r:id="rId8"/>
            </p:custDataLst>
          </p:nvPr>
        </p:nvSpPr>
        <p:spPr>
          <a:xfrm flipV="1">
            <a:off x="2083641" y="4294518"/>
            <a:ext cx="131157" cy="13115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30" name="椭圆 269"/>
          <p:cNvSpPr/>
          <p:nvPr>
            <p:custDataLst>
              <p:tags r:id="rId9"/>
            </p:custDataLst>
          </p:nvPr>
        </p:nvSpPr>
        <p:spPr>
          <a:xfrm flipV="1">
            <a:off x="2115012" y="4326379"/>
            <a:ext cx="67956" cy="6795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32" name="椭圆 270"/>
          <p:cNvSpPr/>
          <p:nvPr>
            <p:custDataLst>
              <p:tags r:id="rId10"/>
            </p:custDataLst>
          </p:nvPr>
        </p:nvSpPr>
        <p:spPr>
          <a:xfrm flipV="1">
            <a:off x="5840253" y="3683775"/>
            <a:ext cx="78954" cy="78952"/>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17" name="直接连接符 271"/>
          <p:cNvCxnSpPr/>
          <p:nvPr>
            <p:custDataLst>
              <p:tags r:id="rId11"/>
            </p:custDataLst>
          </p:nvPr>
        </p:nvCxnSpPr>
        <p:spPr>
          <a:xfrm flipH="1">
            <a:off x="5879956" y="3770043"/>
            <a:ext cx="0" cy="144360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34" name="椭圆 272"/>
          <p:cNvSpPr/>
          <p:nvPr>
            <p:custDataLst>
              <p:tags r:id="rId12"/>
            </p:custDataLst>
          </p:nvPr>
        </p:nvSpPr>
        <p:spPr>
          <a:xfrm flipV="1">
            <a:off x="3007599" y="3589663"/>
            <a:ext cx="290721" cy="29071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19" name="直接连接符 273"/>
          <p:cNvCxnSpPr/>
          <p:nvPr>
            <p:custDataLst>
              <p:tags r:id="rId13"/>
            </p:custDataLst>
          </p:nvPr>
        </p:nvCxnSpPr>
        <p:spPr>
          <a:xfrm flipH="1">
            <a:off x="3152198" y="3904347"/>
            <a:ext cx="0" cy="76279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821" name="直接连接符 274"/>
          <p:cNvCxnSpPr/>
          <p:nvPr>
            <p:custDataLst>
              <p:tags r:id="rId14"/>
            </p:custDataLst>
          </p:nvPr>
        </p:nvCxnSpPr>
        <p:spPr>
          <a:xfrm flipH="1">
            <a:off x="5348129" y="3670050"/>
            <a:ext cx="0" cy="63559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36" name="椭圆 275"/>
          <p:cNvSpPr/>
          <p:nvPr>
            <p:custDataLst>
              <p:tags r:id="rId15"/>
            </p:custDataLst>
          </p:nvPr>
        </p:nvSpPr>
        <p:spPr>
          <a:xfrm flipV="1">
            <a:off x="5279506" y="3530353"/>
            <a:ext cx="131157" cy="13115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38" name="椭圆 276"/>
          <p:cNvSpPr/>
          <p:nvPr>
            <p:custDataLst>
              <p:tags r:id="rId16"/>
            </p:custDataLst>
          </p:nvPr>
        </p:nvSpPr>
        <p:spPr>
          <a:xfrm flipV="1">
            <a:off x="5310877" y="3562214"/>
            <a:ext cx="67956" cy="6795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40" name="椭圆 277"/>
          <p:cNvSpPr/>
          <p:nvPr>
            <p:custDataLst>
              <p:tags r:id="rId17"/>
            </p:custDataLst>
          </p:nvPr>
        </p:nvSpPr>
        <p:spPr>
          <a:xfrm flipV="1">
            <a:off x="2818887" y="4175898"/>
            <a:ext cx="78954" cy="78952"/>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23" name="直接连接符 278"/>
          <p:cNvCxnSpPr/>
          <p:nvPr>
            <p:custDataLst>
              <p:tags r:id="rId18"/>
            </p:custDataLst>
          </p:nvPr>
        </p:nvCxnSpPr>
        <p:spPr>
          <a:xfrm flipH="1">
            <a:off x="2858589" y="4262167"/>
            <a:ext cx="0" cy="83472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42" name="椭圆 279"/>
          <p:cNvSpPr/>
          <p:nvPr>
            <p:custDataLst>
              <p:tags r:id="rId19"/>
            </p:custDataLst>
          </p:nvPr>
        </p:nvSpPr>
        <p:spPr>
          <a:xfrm flipV="1">
            <a:off x="6397078" y="4352848"/>
            <a:ext cx="198030" cy="19802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25" name="直接连接符 280"/>
          <p:cNvCxnSpPr/>
          <p:nvPr>
            <p:custDataLst>
              <p:tags r:id="rId20"/>
            </p:custDataLst>
          </p:nvPr>
        </p:nvCxnSpPr>
        <p:spPr>
          <a:xfrm flipH="1">
            <a:off x="6495111" y="4572441"/>
            <a:ext cx="0" cy="30967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44" name="椭圆 281"/>
          <p:cNvSpPr/>
          <p:nvPr>
            <p:custDataLst>
              <p:tags r:id="rId21"/>
            </p:custDataLst>
          </p:nvPr>
        </p:nvSpPr>
        <p:spPr>
          <a:xfrm flipV="1">
            <a:off x="3711964" y="4586655"/>
            <a:ext cx="245296" cy="245287"/>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27" name="直接连接符 282"/>
          <p:cNvCxnSpPr/>
          <p:nvPr>
            <p:custDataLst>
              <p:tags r:id="rId22"/>
            </p:custDataLst>
          </p:nvPr>
        </p:nvCxnSpPr>
        <p:spPr>
          <a:xfrm flipH="1">
            <a:off x="3832544" y="4870950"/>
            <a:ext cx="0" cy="54187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46" name="图形 15"/>
          <p:cNvSpPr/>
          <p:nvPr>
            <p:custDataLst>
              <p:tags r:id="rId23"/>
            </p:custDataLst>
          </p:nvPr>
        </p:nvSpPr>
        <p:spPr>
          <a:xfrm>
            <a:off x="3762451" y="4639102"/>
            <a:ext cx="140260" cy="136669"/>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8" name="图形 19"/>
          <p:cNvSpPr/>
          <p:nvPr>
            <p:custDataLst>
              <p:tags r:id="rId24"/>
            </p:custDataLst>
          </p:nvPr>
        </p:nvSpPr>
        <p:spPr>
          <a:xfrm>
            <a:off x="6448056" y="4408236"/>
            <a:ext cx="96057" cy="86501"/>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0" name="图形 27"/>
          <p:cNvSpPr/>
          <p:nvPr>
            <p:custDataLst>
              <p:tags r:id="rId25"/>
            </p:custDataLst>
          </p:nvPr>
        </p:nvSpPr>
        <p:spPr>
          <a:xfrm>
            <a:off x="3085045" y="3682794"/>
            <a:ext cx="135840" cy="104476"/>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2" name="任意多边形: 形状 286"/>
          <p:cNvSpPr/>
          <p:nvPr>
            <p:custDataLst>
              <p:tags r:id="rId26"/>
            </p:custDataLst>
          </p:nvPr>
        </p:nvSpPr>
        <p:spPr>
          <a:xfrm>
            <a:off x="4065862" y="3644561"/>
            <a:ext cx="1007365" cy="1007370"/>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4" name="正文"/>
          <p:cNvSpPr txBox="1"/>
          <p:nvPr>
            <p:custDataLst>
              <p:tags r:id="rId27"/>
            </p:custDataLst>
          </p:nvPr>
        </p:nvSpPr>
        <p:spPr>
          <a:xfrm>
            <a:off x="456300" y="3698970"/>
            <a:ext cx="1618572" cy="606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900" spc="150">
                <a:solidFill>
                  <a:schemeClr val="tx1">
                    <a:lumMod val="65000"/>
                    <a:lumOff val="35000"/>
                  </a:schemeClr>
                </a:solidFill>
                <a:latin typeface="+mn-ea"/>
                <a:sym typeface="+mn-ea"/>
              </a:rPr>
              <a:t>吸烟是慢性支气管炎咳嗽的主要原因之一</a:t>
            </a:r>
            <a:endParaRPr lang="zh-CN" altLang="en-US" sz="900" spc="150">
              <a:solidFill>
                <a:schemeClr val="tx1">
                  <a:lumMod val="65000"/>
                  <a:lumOff val="35000"/>
                </a:schemeClr>
              </a:solidFill>
              <a:latin typeface="+mn-ea"/>
              <a:sym typeface="+mn-ea"/>
            </a:endParaRPr>
          </a:p>
        </p:txBody>
      </p:sp>
      <p:sp>
        <p:nvSpPr>
          <p:cNvPr id="1049356" name="正文"/>
          <p:cNvSpPr txBox="1"/>
          <p:nvPr>
            <p:custDataLst>
              <p:tags r:id="rId28"/>
            </p:custDataLst>
          </p:nvPr>
        </p:nvSpPr>
        <p:spPr>
          <a:xfrm>
            <a:off x="7064681" y="3698970"/>
            <a:ext cx="1618572" cy="606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900" spc="150">
                <a:solidFill>
                  <a:schemeClr val="tx1">
                    <a:lumMod val="65000"/>
                    <a:lumOff val="35000"/>
                  </a:schemeClr>
                </a:solidFill>
                <a:latin typeface="+mn-ea"/>
                <a:sym typeface="+mn-ea"/>
              </a:rPr>
              <a:t>戒烟是缓解慢性支气管炎咳嗽的重要措施之一</a:t>
            </a:r>
            <a:endParaRPr lang="zh-CN" altLang="en-US" sz="900" spc="150">
              <a:solidFill>
                <a:schemeClr val="tx1">
                  <a:lumMod val="65000"/>
                  <a:lumOff val="35000"/>
                </a:schemeClr>
              </a:solidFill>
              <a:latin typeface="+mn-ea"/>
              <a:sym typeface="+mn-ea"/>
            </a:endParaRPr>
          </a:p>
        </p:txBody>
      </p:sp>
      <p:sp>
        <p:nvSpPr>
          <p:cNvPr id="1049358" name="正文"/>
          <p:cNvSpPr txBox="1"/>
          <p:nvPr>
            <p:custDataLst>
              <p:tags r:id="rId29"/>
            </p:custDataLst>
          </p:nvPr>
        </p:nvSpPr>
        <p:spPr>
          <a:xfrm>
            <a:off x="5297642" y="2106429"/>
            <a:ext cx="1618572" cy="606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900" spc="150">
                <a:solidFill>
                  <a:schemeClr val="tx1">
                    <a:lumMod val="65000"/>
                    <a:lumOff val="35000"/>
                  </a:schemeClr>
                </a:solidFill>
                <a:latin typeface="+mn-ea"/>
                <a:sym typeface="+mn-ea"/>
              </a:rPr>
              <a:t>吸烟会降低免疫力，增加感染的风险</a:t>
            </a:r>
            <a:endParaRPr lang="zh-CN" altLang="en-US" sz="900" spc="150">
              <a:solidFill>
                <a:schemeClr val="tx1">
                  <a:lumMod val="65000"/>
                  <a:lumOff val="35000"/>
                </a:schemeClr>
              </a:solidFill>
              <a:latin typeface="+mn-ea"/>
              <a:sym typeface="+mn-ea"/>
            </a:endParaRPr>
          </a:p>
        </p:txBody>
      </p:sp>
      <p:sp>
        <p:nvSpPr>
          <p:cNvPr id="1049360" name="正文"/>
          <p:cNvSpPr txBox="1"/>
          <p:nvPr>
            <p:custDataLst>
              <p:tags r:id="rId30"/>
            </p:custDataLst>
          </p:nvPr>
        </p:nvSpPr>
        <p:spPr>
          <a:xfrm>
            <a:off x="2223338" y="2106429"/>
            <a:ext cx="1618572" cy="606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900" spc="150">
                <a:solidFill>
                  <a:schemeClr val="tx1">
                    <a:lumMod val="65000"/>
                    <a:lumOff val="35000"/>
                  </a:schemeClr>
                </a:solidFill>
                <a:latin typeface="+mn-ea"/>
                <a:sym typeface="+mn-ea"/>
              </a:rPr>
              <a:t>吸烟会导致气道黏膜损伤和炎症反应</a:t>
            </a:r>
            <a:endParaRPr lang="zh-CN" altLang="en-US" sz="9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37" name=""/>
        <p:cNvGrpSpPr/>
        <p:nvPr/>
      </p:nvGrpSpPr>
      <p:grpSpPr>
        <a:xfrm>
          <a:off x="0" y="0"/>
          <a:ext cx="0" cy="0"/>
        </a:xfrm>
      </p:grpSpPr>
      <p:sp>
        <p:nvSpPr>
          <p:cNvPr id="1049400" name="文本占位符 4"/>
          <p:cNvSpPr>
            <a:spLocks noGrp="1"/>
          </p:cNvSpPr>
          <p:nvPr>
            <p:ph type="body" idx="2"/>
            <p:custDataLst>
              <p:tags r:id="rId2"/>
            </p:custDataLst>
          </p:nvPr>
        </p:nvSpPr>
        <p:spPr/>
        <p:txBody>
          <a:bodyPr/>
          <a:lstStyle/>
          <a:p>
            <a:r>
              <a:rPr lang="zh-CN" altLang="en-US"/>
              <a:t>Part Four</a:t>
            </a:r>
            <a:endParaRPr lang="zh-CN" altLang="en-US"/>
          </a:p>
        </p:txBody>
      </p:sp>
      <p:sp>
        <p:nvSpPr>
          <p:cNvPr id="1049402" name="标题 5"/>
          <p:cNvSpPr>
            <a:spLocks noGrp="1"/>
          </p:cNvSpPr>
          <p:nvPr>
            <p:ph type="title" idx="1"/>
            <p:custDataLst>
              <p:tags r:id="rId3"/>
            </p:custDataLst>
          </p:nvPr>
        </p:nvSpPr>
        <p:spPr/>
        <p:txBody>
          <a:bodyPr>
            <a:normAutofit fontScale="90000"/>
          </a:bodyPr>
          <a:lstStyle/>
          <a:p>
            <a:r>
              <a:rPr lang="zh-CN" altLang="en-US"/>
              <a:t>慢性支气管炎咳嗽的缓解方法</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https://d.book118.com/068062010102006031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YPE" val="b"/>
  <p:tag name="KSO_WM_UNIT_VALUE" val="17"/>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 标题"/>
  <p:tag name="KSO_WM_UNIT_TYPE" val="a"/>
  <p:tag name="KSO_WM_UNIT_VALUE" val="10"/>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观看"/>
  <p:tag name="KSO_WM_UNIT_TYPE" val="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_0**"/>
  <p:tag name="KSO_WM_UNIT_LAYERLEVEL" val="1"/>
</p:tagLst>
</file>

<file path=ppt/tags/tag8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87"/>
  <p:tag name="KSO_WM_TEMPLATE_MASTER_TYPE" val="0"/>
  <p:tag name="KSO_WM_TEMPLATE_SUBCATEGORY" val="29"/>
  <p:tag name="KSO_WM_TEMPLATE_THUMBS_INDEX" val="1、1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YPE" val="b"/>
  <p:tag name="KSO_WM_UNIT_VALUE" val="17"/>
</p:tagLst>
</file>

<file path=ppt/tags/tag86.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1*a*1"/>
  <p:tag name="KSO_WM_UNIT_INDEX" val="1"/>
  <p:tag name="KSO_WM_UNIT_ISCONTENTSTITLE" val="0"/>
  <p:tag name="KSO_WM_UNIT_ISNUMDGMTITLE" val="0"/>
  <p:tag name="KSO_WM_UNIT_LAYERLEVEL" val="1"/>
  <p:tag name="KSO_WM_UNIT_NOCLEAR" val="0"/>
  <p:tag name="KSO_WM_UNIT_PRESET_TEXT" val="添加 标题"/>
  <p:tag name="KSO_WM_UNIT_TYPE" val="a"/>
  <p:tag name="KSO_WM_UNIT_VALUE" val="10"/>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88.xml><?xml version="1.0" encoding="utf-8"?>
<p:tagLst xmlns:p="http://schemas.openxmlformats.org/presentationml/2006/main">
  <p:tag name="KSO_WM_BEAUTIFY_FLAG" val="#wm#"/>
  <p:tag name="KSO_WM_SLIDE_CONTENT_AREA" val="{&quot;left&quot;:&quot;249&quot;,&quot;top&quot;:&quot;62.3&quot;,&quot;width&quot;:&quot;455.55&quot;,&quot;height&quot;:&quot;339.3&quot;}"/>
  <p:tag name="KSO_WM_SLIDE_ID" val="custom20230287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87"/>
  <p:tag name="KSO_WM_TEMPLATE_MASTER_TYPE" val="0"/>
  <p:tag name="KSO_WM_TEMPLATE_SUBCATEGORY" val="29"/>
  <p:tag name="KSO_WM_TEMPLATE_THUMBS_INDEX" val="1、11"/>
</p:tagLst>
</file>

<file path=ppt/tags/tag8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1_1"/>
  <p:tag name="KSO_WM_UNIT_INDEX" val="1_1_1"/>
  <p:tag name="KSO_WM_UNIT_LAYERLEVEL" val="1_1_1"/>
  <p:tag name="KSO_WM_UNIT_PRESET_TEXT" val="Part One."/>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1_2"/>
  <p:tag name="KSO_WM_UNIT_INDEX" val="1_1_2"/>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2_1"/>
  <p:tag name="KSO_WM_UNIT_INDEX" val="1_2_1"/>
  <p:tag name="KSO_WM_UNIT_LAYERLEVEL" val="1_1_1"/>
  <p:tag name="KSO_WM_UNIT_PRESET_TEXT" val="Part Two."/>
  <p:tag name="KSO_WM_UNIT_SUBTYPE" val="d"/>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2_2"/>
  <p:tag name="KSO_WM_UNIT_INDEX" val="1_2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3_1"/>
  <p:tag name="KSO_WM_UNIT_INDEX" val="1_3_1"/>
  <p:tag name="KSO_WM_UNIT_LAYERLEVEL" val="1_1_1"/>
  <p:tag name="KSO_WM_UNIT_PRESET_TEXT" val="Part Three."/>
  <p:tag name="KSO_WM_UNIT_SUBTYPE" val="d"/>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3_2"/>
  <p:tag name="KSO_WM_UNIT_INDEX" val="1_3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4_1"/>
  <p:tag name="KSO_WM_UNIT_INDEX" val="1_4_1"/>
  <p:tag name="KSO_WM_UNIT_LAYERLEVEL" val="1_1_1"/>
  <p:tag name="KSO_WM_UNIT_PRESET_TEXT" val="Part Four."/>
  <p:tag name="KSO_WM_UNIT_SUBTYPE" val="d"/>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4_2"/>
  <p:tag name="KSO_WM_UNIT_INDEX" val="1_4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5_1"/>
  <p:tag name="KSO_WM_UNIT_INDEX" val="1_5_1"/>
  <p:tag name="KSO_WM_UNIT_LAYERLEVEL" val="1_1_1"/>
  <p:tag name="KSO_WM_UNIT_PRESET_TEXT" val="Part Five."/>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5_2"/>
  <p:tag name="KSO_WM_UNIT_INDEX" val="1_5_2"/>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6_1"/>
  <p:tag name="KSO_WM_UNIT_INDEX" val="1_6_1"/>
  <p:tag name="KSO_WM_UNIT_LAYERLEVEL" val="1_1_1"/>
  <p:tag name="KSO_WM_UNIT_PRESET_TEXT" val="Part Six."/>
  <p:tag name="KSO_WM_UNIT_SUBTYPE" val="d"/>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6*l_h_i*1_6_2"/>
  <p:tag name="KSO_WM_UNIT_INDEX" val="1_6_2"/>
  <p:tag name="KSO_WM_UNIT_LAYERLEVEL" val="1_1_1"/>
  <p:tag name="KSO_WM_UNIT_TYPE" val="l_h_i"/>
</p:tagLst>
</file>

<file path=ppt/tags/tag108.xml><?xml version="1.0" encoding="utf-8"?>
<p:tagLst xmlns:p="http://schemas.openxmlformats.org/presentationml/2006/main">
  <p:tag name="KSO_WM_BEAUTIFY_FLAG" val="#wm#"/>
  <p:tag name="KSO_WM_DIAGRAM_GROUP_CODE" val="l1-1"/>
  <p:tag name="KSO_WM_SLIDE_DIAGTYPE" val="l"/>
  <p:tag name="KSO_WM_SLIDE_ID" val="custom20230287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287"/>
  <p:tag name="KSO_WM_TEMPLATE_MASTER_TYPE" val="0"/>
  <p:tag name="KSO_WM_TEMPLATE_SUBCATEGORY" val="29"/>
</p:tagLst>
</file>

<file path=ppt/tags/tag109.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1"/>
  <p:tag name="KSO_WM_UNIT_CONTENT_GROUP_TYPE" val="contentchip"/>
  <p:tag name="KSO_WM_UNIT_DIAGRAM_ISNUMVISUAL" val="0"/>
  <p:tag name="KSO_WM_UNIT_DIAGRAM_ISREFERUNIT" val="0"/>
  <p:tag name="KSO_WM_UNIT_HIGHLIGHT" val="0"/>
  <p:tag name="KSO_WM_UNIT_ID" val="custom20230287_9*e*1"/>
  <p:tag name="KSO_WM_UNIT_INDEX" val="1"/>
  <p:tag name="KSO_WM_UNIT_LAYERLEVEL" val="1"/>
  <p:tag name="KSO_WM_UNIT_NOCLEAR" val="0"/>
  <p:tag name="KSO_WM_UNIT_PRESET_TEXT" val="Part One"/>
  <p:tag name="KSO_WM_UNIT_TYPE" val="e"/>
  <p:tag name="KSO_WM_UNIT_VALUE" val="6"/>
</p:tagLst>
</file>

<file path=ppt/tags/tag110.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1.xml><?xml version="1.0" encoding="utf-8"?>
<p:tagLst xmlns:p="http://schemas.openxmlformats.org/presentationml/2006/main">
  <p:tag name="KSO_WM_BEAUTIFY_FLAG" val="#wm#"/>
  <p:tag name="KSO_WM_SLIDE_CONTENT_AREA" val="{&quot;left&quot;:&quot;186.6&quot;,&quot;top&quot;:&quot;106.8713&quot;,&quot;width&quot;:&quot;584.3&quot;,&quot;height&quot;:&quot;339.3&quot;}"/>
  <p:tag name="KSO_WM_SLIDE_ID" val="custom20230287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87"/>
  <p:tag name="KSO_WM_TEMPLATE_MASTER_TYPE" val="0"/>
  <p:tag name="KSO_WM_TEMPLATE_SUBCATEGORY" val="29"/>
</p:tagLst>
</file>

<file path=ppt/tags/tag112.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1"/>
  <p:tag name="KSO_WM_UNIT_CONTENT_GROUP_TYPE" val="contentchip"/>
  <p:tag name="KSO_WM_UNIT_DIAGRAM_ISNUMVISUAL" val="0"/>
  <p:tag name="KSO_WM_UNIT_DIAGRAM_ISREFERUNIT" val="0"/>
  <p:tag name="KSO_WM_UNIT_HIGHLIGHT" val="0"/>
  <p:tag name="KSO_WM_UNIT_ID" val="custom20230287_9*e*1"/>
  <p:tag name="KSO_WM_UNIT_INDEX" val="1"/>
  <p:tag name="KSO_WM_UNIT_LAYERLEVEL" val="1"/>
  <p:tag name="KSO_WM_UNIT_NOCLEAR" val="0"/>
  <p:tag name="KSO_WM_UNIT_PRESET_TEXT" val="Part Two"/>
  <p:tag name="KSO_WM_UNIT_TYPE" val="e"/>
  <p:tag name="KSO_WM_UNIT_VALUE" val="6"/>
</p:tagLst>
</file>

<file path=ppt/tags/tag113.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4.xml><?xml version="1.0" encoding="utf-8"?>
<p:tagLst xmlns:p="http://schemas.openxmlformats.org/presentationml/2006/main">
  <p:tag name="KSO_WM_BEAUTIFY_FLAG" val="#wm#"/>
  <p:tag name="KSO_WM_SLIDE_CONTENT_AREA" val="{&quot;left&quot;:&quot;186.6&quot;,&quot;top&quot;:&quot;106.8713&quot;,&quot;width&quot;:&quot;584.3&quot;,&quot;height&quot;:&quot;339.3&quot;}"/>
  <p:tag name="KSO_WM_SLIDE_ID" val="custom20230287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87"/>
  <p:tag name="KSO_WM_TEMPLATE_MASTER_TYPE" val="0"/>
  <p:tag name="KSO_WM_TEMPLATE_SUBCATEGORY" val="29"/>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1.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1"/>
  <p:tag name="KSO_WM_UNIT_CONTENT_GROUP_TYPE" val="contentchip"/>
  <p:tag name="KSO_WM_UNIT_DIAGRAM_ISNUMVISUAL" val="0"/>
  <p:tag name="KSO_WM_UNIT_DIAGRAM_ISREFERUNIT" val="0"/>
  <p:tag name="KSO_WM_UNIT_HIGHLIGHT" val="0"/>
  <p:tag name="KSO_WM_UNIT_ID" val="custom20230287_9*e*1"/>
  <p:tag name="KSO_WM_UNIT_INDEX" val="1"/>
  <p:tag name="KSO_WM_UNIT_LAYERLEVEL" val="1"/>
  <p:tag name="KSO_WM_UNIT_NOCLEAR" val="0"/>
  <p:tag name="KSO_WM_UNIT_PRESET_TEXT" val="Part Three"/>
  <p:tag name="KSO_WM_UNIT_TYPE" val="e"/>
  <p:tag name="KSO_WM_UNIT_VALUE" val="6"/>
</p:tagLst>
</file>

<file path=ppt/tags/tag152.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3.xml><?xml version="1.0" encoding="utf-8"?>
<p:tagLst xmlns:p="http://schemas.openxmlformats.org/presentationml/2006/main">
  <p:tag name="KSO_WM_BEAUTIFY_FLAG" val="#wm#"/>
  <p:tag name="KSO_WM_SLIDE_CONTENT_AREA" val="{&quot;left&quot;:&quot;186.6&quot;,&quot;top&quot;:&quot;106.8713&quot;,&quot;width&quot;:&quot;584.3&quot;,&quot;height&quot;:&quot;339.3&quot;}"/>
  <p:tag name="KSO_WM_SLIDE_ID" val="custom20230287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87"/>
  <p:tag name="KSO_WM_TEMPLATE_MASTER_TYPE" val="0"/>
  <p:tag name="KSO_WM_TEMPLATE_SUBCATEGORY" val="29"/>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5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5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7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7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7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9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1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1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1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1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4.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1"/>
  <p:tag name="KSO_WM_UNIT_CONTENT_GROUP_TYPE" val="contentchip"/>
  <p:tag name="KSO_WM_UNIT_DIAGRAM_ISNUMVISUAL" val="0"/>
  <p:tag name="KSO_WM_UNIT_DIAGRAM_ISREFERUNIT" val="0"/>
  <p:tag name="KSO_WM_UNIT_HIGHLIGHT" val="0"/>
  <p:tag name="KSO_WM_UNIT_ID" val="custom20230287_9*e*1"/>
  <p:tag name="KSO_WM_UNIT_INDEX" val="1"/>
  <p:tag name="KSO_WM_UNIT_LAYERLEVEL" val="1"/>
  <p:tag name="KSO_WM_UNIT_NOCLEAR" val="0"/>
  <p:tag name="KSO_WM_UNIT_PRESET_TEXT" val="Part Four"/>
  <p:tag name="KSO_WM_UNIT_TYPE" val="e"/>
  <p:tag name="KSO_WM_UNIT_VALUE" val="6"/>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26.xml><?xml version="1.0" encoding="utf-8"?>
<p:tagLst xmlns:p="http://schemas.openxmlformats.org/presentationml/2006/main">
  <p:tag name="KSO_WM_BEAUTIFY_FLAG" val="#wm#"/>
  <p:tag name="KSO_WM_SLIDE_CONTENT_AREA" val="{&quot;left&quot;:&quot;186.6&quot;,&quot;top&quot;:&quot;106.8713&quot;,&quot;width&quot;:&quot;584.3&quot;,&quot;height&quot;:&quot;339.3&quot;}"/>
  <p:tag name="KSO_WM_SLIDE_ID" val="custom20230287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87"/>
  <p:tag name="KSO_WM_TEMPLATE_MASTER_TYPE" val="0"/>
  <p:tag name="KSO_WM_TEMPLATE_SUBCATEGORY" val="29"/>
</p:tagLst>
</file>

<file path=ppt/tags/tag22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1">
      <a:dk1>
        <a:srgbClr val="000000"/>
      </a:dk1>
      <a:lt1>
        <a:srgbClr val="FFFFFF"/>
      </a:lt1>
      <a:dk2>
        <a:srgbClr val="603A33"/>
      </a:dk2>
      <a:lt2>
        <a:srgbClr val="FFFBEF"/>
      </a:lt2>
      <a:accent1>
        <a:srgbClr val="EE595D"/>
      </a:accent1>
      <a:accent2>
        <a:srgbClr val="428894"/>
      </a:accent2>
      <a:accent3>
        <a:srgbClr val="F48562"/>
      </a:accent3>
      <a:accent4>
        <a:srgbClr val="F7A56D"/>
      </a:accent4>
      <a:accent5>
        <a:srgbClr val="FCC378"/>
      </a:accent5>
      <a:accent6>
        <a:srgbClr val="FCD36C"/>
      </a:accent6>
      <a:hlink>
        <a:srgbClr val="0563C1"/>
      </a:hlink>
      <a:folHlink>
        <a:srgbClr val="954F72"/>
      </a:folHlink>
    </a:clrScheme>
    <a:fontScheme name="稻壳儿-常规宋体05">
      <a:majorFont>
        <a:latin typeface="汉仪书宋二简"/>
        <a:ea typeface="汉仪书宋二简"/>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chemeClr val="accent2"/>
          </a:solidFill>
          <a:prstDash val="solid"/>
        </a:ln>
      </a:spPr>
      <a:bodyPr anchor="ctr" rtlCol="0" wrap="square">
        <a:noAutofit/>
      </a:bodyPr>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13</vt:i4>
      </vt:variant>
    </vt:vector>
  </HeadingPairs>
  <TitlesOfParts>
    <vt:vector baseType="lpstr" size="20">
      <vt:lpstr>Arial</vt:lpstr>
      <vt:lpstr>Calibri</vt:lpstr>
      <vt:lpstr>汉仪书宋二简</vt:lpstr>
      <vt:lpstr>MiSans Normal</vt:lpstr>
      <vt:lpstr>Wingdings</vt:lpstr>
      <vt:lpstr>微软雅黑</vt:lpstr>
      <vt:lpstr>Office Theme</vt:lpstr>
      <vt:lpstr>如何缓解慢性支气管炎的咳嗽</vt:lpstr>
      <vt:lpstr>目录</vt:lpstr>
      <vt:lpstr>添加章节标题</vt:lpstr>
      <vt:lpstr>慢性支气管炎咳嗽的症状</vt:lpstr>
      <vt:lpstr>咳嗽的性质</vt:lpstr>
      <vt:lpstr>咳嗽的时间规律</vt:lpstr>
      <vt:lpstr>伴随症状</vt:lpstr>
      <vt:lpstr>慢性支气管炎咳嗽的原因</vt:lpstr>
      <vt:lpstr>感染因素</vt:lpstr>
      <vt:lpstr>过敏因素</vt:lpstr>
      <vt:lpstr>吸烟因素</vt:lpstr>
      <vt:lpstr>慢性支气管炎咳嗽的缓解方法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2024-09-08T15:26:29.970</cp:lastPrinted>
  <dcterms:created xsi:type="dcterms:W3CDTF">2024-09-08T07:26:29Z</dcterms:created>
  <dcterms:modified xsi:type="dcterms:W3CDTF">2024-09-08T07:26:32Z</dcterms:modified>
</cp:coreProperties>
</file>