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0A50B-0C66-41AF-80B6-9DC2D17C6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2D624-8D2B-44CE-84AC-4AA09C32D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74EC2-7642-4A08-8C7F-D73AB3D6C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7D0E2-A25A-4CB6-931F-7911721A3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D80DBE-9011-4A08-BBB4-1E3579179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291EDB-7A0D-42A6-A801-C18B498C5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2D9448-C292-4063-A7F2-00DA9E080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AAC9F-CDDA-4876-BB44-812DF8EE9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E0911F-BE0F-4F69-BD7C-235F2CE5A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327B5-611C-4878-A90D-E2F9925E5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690E3-ED23-46B5-838F-B87EDBADC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62026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护理文献综述PPT评述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护理文献综述的主要内容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护理文献综述的写作规范与技巧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护理文献综述的评估与评价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护理文献综述的应用与展望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对护理领域的文献进行综合分析，了解当前研究热点、发展趋势和存在的问题。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随着医学科技的进步，护理学领域也在不断发展，新的理论、技术和方法不断涌现，需要对其进行系统梳理和评价。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通过对文献的综合分析，可以深入了解护理学领域的研究现状和发展趋势，为后续研究提供理论支持。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通过对文献的梳理和分析，可以发现当前护理实践中存在的问题和不足，为改进护理工作提供参考和借鉴。同时，也有助于提高护理人员的专业素养和综合能力。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文献综述的意义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护理文献综述的主要内容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477" b="5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899" r="18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62" b="266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护理领域的热点问题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长期护理与养老服务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随着老龄化社会的加速，长期护理与养老服务成为护理领域的热点问题，涉及老年人的生活照顾、医疗护理、康复服务等方面。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心理健康问题日益受到关注，护理人员在心理健康护理方面扮演着重要角色，涉及心理疏导、心理咨询、心理治疗等方面。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护士职业发展与教育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随着护理专业的不断发展，护士职业发展与教育成为关注重点，涉及护士人才培养、职业规划、继续教育等方面。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强调多学科合作，打破传统医疗模式，实现跨学科协同治疗和护理，提高患者治疗效果和生活质量。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根据患者的年龄、性别、病情等因素，制定个性化的护理方案，满足患者的特殊需求，提高护理效果。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253" r="925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利用信息技术手段，实现护理信息共享、远程监控、智能护理等，提高护理效率和质量。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护理实践中的新理念与新方法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482" r="1948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国际化视野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借鉴国际先进的护理理念和方法，加强国际交流与合作，推动护理专业的国际化发展。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循证护理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强调基于实证的护理实践，通过科学研究和实践经验，为临床护理提供科学依据和最佳实践方案。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利用大数据和人工智能技术，实现精准评估和干预，提高护理的针对性和有效性。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护理研究的最新进展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护理文献综述的写作规范与技巧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撰写综述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按照规范的格式和要求，对筛选出的文献进行分析、比较和综合，形成综述。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整理文献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对筛选出的文献进行分类整理，便于后续分析和综述。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筛选文献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根据主题和目的筛选出高质量、相关的文献，排除不相关或低质量的文献。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确定主题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选择一个具体的护理领域或问题作为综述主题，确保主题具有代表性和研究价值。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收集文献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通过各种途径收集与主题相关的文献，包括学术期刊、会议论文、书籍等。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文献综述的写作步骤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https://d.book118.com/068062026011006044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2024-09-23T21:15:43.484</cp:lastPrinted>
  <dcterms:created xsi:type="dcterms:W3CDTF">2024-09-23T13:15:43Z</dcterms:created>
  <dcterms:modified xsi:type="dcterms:W3CDTF">2024-09-23T13:15:45Z</dcterms:modified>
</cp:coreProperties>
</file>