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C2B4C-84CC-4A3B-926F-39613599A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326A2-4D86-41DA-B583-923176A32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65F75-A13B-4861-BF46-ABE600AB8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07682-1C52-41E4-A711-438EEB766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602FD-A900-4C28-B9F7-DBECA71FE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34258-66A0-4FA4-ABA1-725202AAF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3EC66-CBD0-4035-9D4A-07ACBC889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D86A0-606E-4E28-B5A6-5FB0100A6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AF138-4189-4C6F-B96B-03D339FD3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12EDD-6772-4D9C-8B81-78B3DF0A2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64DCB-3A09-4D71-9B6E-B02ECD882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62142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《出口业务的核算》ppt课件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出口业务核算基础知识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出口业务收入核算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出口业务成本核算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出口业务税务核算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出口业务风险管理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出口业务是指企业将产品销售到国外的过程。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出口业务是企业将产品销售到国外的过程，包括与国外客户洽谈、签订合同、备货、装运、收款等一系列活动。它是企业国际化的重要组成部分，也是企业扩大市场、提高收益的重要途径。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出口业务的概念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出口业务对于企业来说具有多方面的重要性，如提高销售额、扩大市场份额、增加利润等。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可以帮助企业将产品销售到更广泛的国际市场，提高销售额和市场份额。此外，出口业务还可以为企业带来更多的利润，增加企业的经济实力和竞争力。同时，出口业务还可以促进企业的技术和管理水平的提高，推动企业的国际化进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出口业务的重要性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出口业务流程包括交易准备、交易磋商、合同签订、备货装运、货款结算等环节。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业务流程始于交易准备阶段，企业需要了解国际市场需求和竞争情况，制定出口营销策略。接下来是交易磋商阶段，企业与客户就产品规格、质量、价格、支付方式等条款进行谈判，达成一致意见。合同签订后，企业根据合同要求进行备货装运，并及时办理货物的出口手续。最后是货款结算阶段，企业与客户进行货款的结算，确保货款的及时回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出口业务流程简介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出口业务核算基础知识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出口销售收入科目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应收账款科目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出口退税科目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营业费用科目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出口业务核算的会计科目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511" r="1851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341" r="1734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用于记录出口销售收入，包括商品销售收入和提供劳务收入。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用于核算企业因销售商品、提供劳务等经营活动应收取的款项。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用于核算企业按规定向国家申请出口退税的金额。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用于核算企业在出口业务中发生的各项费用，如运输费、保险费、装卸费等。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根据出口发票和报关单等凭证，将出口销售收入记入出口销售收入科目，同时将相应的成本记入成本科目。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出口销售收入的记账规则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根据合同和客户的要求，将应收账款记入应收账款科目，并定期进行核对和催收。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应收账款的记账规则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根据税务机关的出口退税通知单，将出口退税金额记入出口退税科目，并冲减相应的成本或费用科目。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出口退税的记账规则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根据实际发生的费用凭证，将费用记入相应的营业费用科目，并冲减相应的成本或收入科目。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营业费用的记账规则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出口业务核算的记账规则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32" r="171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用于证明出口销售收入的凭证，需加盖公司发票专用章，并经相关人员签字或盖章。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出口发票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用于证明出口商品已经报关并离境的凭证，需加盖公司报关专用章，并经相关人员签字或盖章。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报关单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用于证明出口销售业务合同关系的凭证，需加盖公司合同专用章，并经相关人员签字或盖章。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出口合同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用于证明出口退税金额的凭证，需加盖公司税务专用章，并经相关人员签字或盖章。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税务机关通知单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出口业务核算的凭证管理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出口业务收入核算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出口商品的风险和报酬已转移给进口商，是确认出口业务收入的重要标准。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风险报酬转移原则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实质重于形式原则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谨慎性原则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出口企业应当按照交易的实质进行会计核算，不应仅凭合同形式或口头约定确认收入。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出口企业应当充分考虑各种可能的风险和损失，合理估计并确认收入。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出口业务收入的确认原则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出口企业以离岸价为基础，直接扣除相关税费后确认收入。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出口企业以成本加利润为基础，加上已收或应收的境外价款后确认收入。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出口企业以市场价格为基础，根据市场行情和谈判情况确定收入。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出口业务收入的核算方法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https://d.book118.com/068062142111006024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2024-08-31T23:32:28.365</cp:lastPrinted>
  <dcterms:created xsi:type="dcterms:W3CDTF">2024-08-31T15:32:28Z</dcterms:created>
  <dcterms:modified xsi:type="dcterms:W3CDTF">2024-08-31T15:32:30Z</dcterms:modified>
</cp:coreProperties>
</file>