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34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A29A2E-A1F9-4F81-99E7-8FF4C5B58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81D4A5-5E75-4A37-8321-1360A4724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FD8E05-2901-43AD-B9F3-A070DA1C14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5A1EDB-5F97-45E4-A11D-578A0021BB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68AEF4-98C3-4B4F-9C15-C2C7805033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BDA90C-DCEC-4C1B-B36A-C1020E3C28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23C116-0550-4DFB-AA69-6B4C89C941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FC1E8D-241D-45F8-9F7D-19B5E31E56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D55790-9ACC-4752-8E9B-2B77FE081D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731F2B-5730-42AB-8886-7F840C2B1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1BD739-5C73-4A70-BB19-A6C52E0340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3.png" /><Relationship Id="rId7" Type="http://schemas.openxmlformats.org/officeDocument/2006/relationships/tags" Target="../tags/tag28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8.xml" /><Relationship Id="rId11" Type="http://schemas.openxmlformats.org/officeDocument/2006/relationships/tags" Target="../tags/tag289.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4.xml" /><Relationship Id="rId11" Type="http://schemas.openxmlformats.org/officeDocument/2006/relationships/tags" Target="../tags/tag295.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image" Target="../media/image4.png" /><Relationship Id="rId9" Type="http://schemas.openxmlformats.org/officeDocument/2006/relationships/image" Target="../media/image5.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3.png" /><Relationship Id="rId7" Type="http://schemas.openxmlformats.org/officeDocument/2006/relationships/tags" Target="../tags/tag29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3.xml" /><Relationship Id="rId11" Type="http://schemas.openxmlformats.org/officeDocument/2006/relationships/tags" Target="../tags/tag30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image" Target="../media/image4.png" /><Relationship Id="rId9" Type="http://schemas.openxmlformats.org/officeDocument/2006/relationships/image" Target="../media/image5.sv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image" Target="../media/image3.png" /><Relationship Id="rId7" Type="http://schemas.openxmlformats.org/officeDocument/2006/relationships/tags" Target="../tags/tag30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2.xml" /><Relationship Id="rId11" Type="http://schemas.openxmlformats.org/officeDocument/2006/relationships/tags" Target="../tags/tag313.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tags" Target="../tags/tag310.xml" /><Relationship Id="rId7" Type="http://schemas.openxmlformats.org/officeDocument/2006/relationships/tags" Target="../tags/tag311.xml" /><Relationship Id="rId8" Type="http://schemas.openxmlformats.org/officeDocument/2006/relationships/image" Target="../media/image4.png" /><Relationship Id="rId9" Type="http://schemas.openxmlformats.org/officeDocument/2006/relationships/image" Target="../media/image5.sv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3.png" /><Relationship Id="rId7" Type="http://schemas.openxmlformats.org/officeDocument/2006/relationships/tags" Target="../tags/tag3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1.xml" /><Relationship Id="rId11" Type="http://schemas.openxmlformats.org/officeDocument/2006/relationships/tags" Target="../tags/tag322.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tags" Target="../tags/tag319.xml" /><Relationship Id="rId7" Type="http://schemas.openxmlformats.org/officeDocument/2006/relationships/tags" Target="../tags/tag320.xml" /><Relationship Id="rId8" Type="http://schemas.openxmlformats.org/officeDocument/2006/relationships/image" Target="../media/image4.png" /><Relationship Id="rId9" Type="http://schemas.openxmlformats.org/officeDocument/2006/relationships/image" Target="../media/image5.sv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3.png" /><Relationship Id="rId7" Type="http://schemas.openxmlformats.org/officeDocument/2006/relationships/tags" Target="../tags/tag3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0.xml" /><Relationship Id="rId11" Type="http://schemas.openxmlformats.org/officeDocument/2006/relationships/tags" Target="../tags/tag331.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6.xml" /><Relationship Id="rId5" Type="http://schemas.openxmlformats.org/officeDocument/2006/relationships/tags" Target="../tags/tag327.xml" /><Relationship Id="rId6" Type="http://schemas.openxmlformats.org/officeDocument/2006/relationships/tags" Target="../tags/tag328.xml" /><Relationship Id="rId7" Type="http://schemas.openxmlformats.org/officeDocument/2006/relationships/tags" Target="../tags/tag329.xml" /><Relationship Id="rId8" Type="http://schemas.openxmlformats.org/officeDocument/2006/relationships/image" Target="../media/image4.png" /><Relationship Id="rId9" Type="http://schemas.openxmlformats.org/officeDocument/2006/relationships/image" Target="../media/image5.sv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6.xml" /><Relationship Id="rId11" Type="http://schemas.openxmlformats.org/officeDocument/2006/relationships/tags" Target="../tags/tag337.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tags" Target="../tags/tag334.xml" /><Relationship Id="rId7" Type="http://schemas.openxmlformats.org/officeDocument/2006/relationships/tags" Target="../tags/tag335.xml" /><Relationship Id="rId8" Type="http://schemas.openxmlformats.org/officeDocument/2006/relationships/image" Target="../media/image4.png" /><Relationship Id="rId9" Type="http://schemas.openxmlformats.org/officeDocument/2006/relationships/image" Target="../media/image5.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image" Target="../media/image3.png" /><Relationship Id="rId7" Type="http://schemas.openxmlformats.org/officeDocument/2006/relationships/tags" Target="../tags/tag34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630420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中国土地开发权制度研究</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一、中国土地开发权制度的现状</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三、中国土地开发权制度改革的思考和建议</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二、中国土地开发权制度存在的问题和不足之处</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5"/>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6"/>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7"/>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8"/>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9"/>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土地开发权是指对土地进行开发利用的权利，是土地资源管理的重要组成部分。在中国，土地开发权制度对于合理利用土地资源、保护耕地和促进经济发展具有重要意义。本次演示将对中国土地开发权制度的现状、问题和改革方向进行探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一、中国土地开发权制度的现状</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1、土地开发权的取得</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1、土地开发权的取得</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中国，土地开发权的取得通常需要通过土地征收或土地出让等方式。土地征收是指国家为了公共利益的需要，依照法定程序将集体所有的土地转化为国有，并给予一定的补偿和安置。土地出让是指国家将土地使用权出租给企事业单位或个人，以获取一定的土地出让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2、土地开发权的使用</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2、土地开发权的使用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土地开发权的使用包括土地的利用和经营。在中国，土地使用者需要遵守土地利用规划，按照规定的用途使用土地，并缴纳相应的土地使用税和土地出让金。同时，国家对土地经营实行严格管控，防止土地过度开发和非法转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3、土地开发权的转让</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3、土地开发权的转让</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土地开发权的转让是指将土地开发权从一个主体转移到另一个主体的行为。在中国，土地开发权转让需要遵循市场规则，依法进行交易，并经过政府审批。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4、土地开发权的限制</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4、土地开发权的限制</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为了保护耕地和生态环境的可持续发展，中国对土地开发权进行了限制。例如，国家实行了严格的耕地保护制度，禁止擅自改变耕地用途；同时，严格控制建设用地的供应，防止过度城市化。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二、中国土地开发权制度存在的问题和不足之处</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1、土地征收存在问题</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1、土地征收存在问题</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当前，中国土地征收存在一些问题。一方面，征收过程中对农民的补偿标准过低，导致农民利益受损；另一方面，征收后的土地利用缺乏规划和控制，导致土地资源浪费。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https://d.book118.com/068063042024006032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16</Slides>
  <Notes>15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PowerPoint Presentation</vt:lpstr>
      <vt:lpstr>1、土地开发权的取得</vt:lpstr>
      <vt:lpstr>PowerPoint Presentation</vt:lpstr>
      <vt:lpstr>2、土地开发权的使用</vt:lpstr>
      <vt:lpstr>PowerPoint Presentation</vt:lpstr>
      <vt:lpstr>3、土地开发权的转让</vt:lpstr>
      <vt:lpstr>PowerPoint Presentation</vt:lpstr>
      <vt:lpstr>4、土地开发权的限制</vt:lpstr>
      <vt:lpstr>PowerPoint Presentation</vt:lpstr>
      <vt:lpstr>PowerPoint Presentation</vt:lpstr>
      <vt:lpstr>1、土地征收存在问题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2024-09-09T11:36:20.661</cp:lastPrinted>
  <dcterms:created xsi:type="dcterms:W3CDTF">2024-09-09T03:36:20Z</dcterms:created>
  <dcterms:modified xsi:type="dcterms:W3CDTF">2024-09-09T03:36:28Z</dcterms:modified>
</cp:coreProperties>
</file>