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DC26B-E863-473D-9B66-BC7AAE2C7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73490-9C37-489A-BAC6-587460FF3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82D00-BB0B-4F99-A9E7-EE97F545E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B96DD-0406-4AFC-8B00-56E556155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0C79BF-C942-4445-8AB6-8F653F00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CC5A1-E6A3-431B-BA24-E5A2D20B5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E1964-6DC1-4C4F-A1CD-AB7A12F93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739A1-855B-49BE-B6CB-7831EB2BC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823B4-0256-41E7-A8BA-981D6C6C1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013F3-6017-4884-AB86-0F116DAE0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C199E-66FC-485E-94A3-878B5057C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63060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关于进一步加强用人单位职业健康培训工作的通知》内容资料解读\n## 1.通知背景及意义\n### 1.1当前用人单位职业健康培训的现状与问题\n### 1.2通知出台的背景原因及重要意义\n### 1.3通知对用人单位职业健康培训的影响与价值\n## 2.通知主要内容及解读\n### 2.1通知规定的用人单位职业健康培训要求与标准\n### 2.2通知对职业健康培训内容与方法的要求\n### 2.3通知对职业健康培训组织与实施的规定\n## 3.用人单位职业健康培训的实施策略\n### 3.1制定职业健康培训计划与实施方案\n### 3.2加强职业健康培训师资队伍建设与培训\n### 3.3建立职业健康培训效果评估与持续改进机制\n## 4.通知执行与监管\n### 4.1通知执行的保障措施与要求\n### 4.2通知执行的监管与责任追究\n### 4.3通知执行过程中的问题及解决方法\n## 5.结论与展望\n### 5.1通知对用人单位职业健康培训的积极作用\n### 5.2通知执行过程中面临的挑战与机遇\n### 5.3未来用人单位职业健康培训的发展趋势与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《关于进一步加强用人单位职业健康培训工作的通知》内容资料解读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通知背景及意义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用人单位职业健康培训重视程度不够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部分用人单位认为职业健康培训投入成本较高，效果不明显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部分用人单位忽视职业健康培训，导致员工职业健康问题频发</a:t>
                </a:r>
                <a:endParaRPr/>
              </a:p>
            </p:txBody>
          </p:sp>
          <p:sp>
            <p:nvSpPr>
              <p:cNvPr id="16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职业健康培训内容与方法单一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职业健康培训内容过于理论，缺乏实际操作指导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职业健康培训方法过于传统，员工参与度低</a:t>
                </a:r>
                <a:endParaRPr/>
              </a:p>
            </p:txBody>
          </p:sp>
          <p:sp>
            <p:nvSpPr>
              <p:cNvPr id="16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职业健康培训组织与实施不到位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用人单位职业健康培训制度不健全，培训计划难以落实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职业健康培训师资力量不足，培训质量难以保证</a:t>
                </a:r>
                <a:endParaRPr/>
              </a:p>
            </p:txBody>
          </p:sp>
          <p:sp>
            <p:nvSpPr>
              <p:cNvPr id="17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当前用人单位职业健康培训的现状与问题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通知出台的背景原因及重要意义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通知出台的背景原因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当前用人单位职业健康培训存在问题，亟待加强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职业健康事关员工身体健康，关系到社会和谐稳定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通知出台的重要意义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提高用人单位对职业健康培训的重视程度，加强培训投入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规范职业健康培训内容与方法，提高培训质量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完善职业健康培训组织与实施，确保培训效果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通知对用人单位职业健康培训的影响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加强用人单位职业健康培训，提高员工职业健康水平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促进用人单位职业健康培训规范化、系统化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通知对用人单位职业健康培训的价值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提高员工工作效率，降低企业运营成本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增强企业社会责任感，提升企业形象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保障员工身体健康，促进社会和谐稳定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通知对用人单位职业健康培训的影响与价值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通知主要内容及解读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通知规定的用人单位职业健康培训要求与标准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职业健康培训要求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用人单位应当建立健全职业健康培训制度，确保培训计划落实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用人单位应当定期组织职业健康培训，提高员工职业健康意识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职业健康培训标准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职业健康培训内容应当符合相关法律法规要求，具有针对性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职业健康培训方法应当灵活多样，提高员工参与度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职业健康培训内容要求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职业健康培训内容应当包括职业病的预防、控制、康复等方面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职业健康培训内容应当结合用人单位实际，具有较强的操作性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职业健康培训方法要求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职业健康培训方法应当采用授课、研讨、实践等多种形式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职业健康培训方法应当注重员工参与，提高培训效果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通知对职业健康培训内容与方法的要求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职业健康培训组织规定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用人单位应当设立职业健康培训组织机构，负责培训计划的制定与实施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用人单位应当配备合格的职业健康培训师资，保证培训质量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职业健康培训实施规定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用人单位应当定期组织职业健康培训，确保员工掌握必要的职业健康知识和技能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用人单位应当对职业健康培训效果进行评估，建立持续改进机制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通知对职业健康培训组织与实施的规定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用人单位职业健康培训的实施策略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制定职业健康培训计划与实施方案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根据通知要求，制定职业健康培训计划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明确培训目标，确保培训内容符合要求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制定培训时间表，确保培训计划按时实施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制定职业健康培训实施方案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明确培训师资、培训方法、培训场地等具体事项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制定培训效果评估标准，确保培训质量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https://d.book118.com/068063060071006037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《关于进一步加强用人单位职业健康培训工作的通知》内容资料解读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2024-09-17T09:37:01.001</cp:lastPrinted>
  <dcterms:created xsi:type="dcterms:W3CDTF">2024-09-17T01:37:01Z</dcterms:created>
  <dcterms:modified xsi:type="dcterms:W3CDTF">2024-09-17T01:37:02Z</dcterms:modified>
</cp:coreProperties>
</file>