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CF43-BC16-421D-882F-849F9E4D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4DDF1-CC36-4904-A8D0-C54AD1926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889AB-AB9A-4457-A359-3ABEE721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ABADB-C196-4BF2-A5E7-CF2C7B86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DA840-C5D3-47DA-996B-690C5B7AF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83EF6-697D-4C7D-87D6-DE23883C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276CAC-5394-4405-A65E-40733848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898D-D468-4502-BFD8-504EAF10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470AF-96AD-490F-A9A9-F271E7FC1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91E3E-B325-4EAE-A5FA-E251F8E1D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89904-14FB-469A-86D6-603F4FC2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6307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建立高度责任心与执行力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责任心与执行力的概念及重要性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培养员工高度责任心的方法与措施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提高团队执行力的策略与技巧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案例分析：成功企业如何建立高度责任心与执行力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实践应用：如何在日常工作中体现高度责任心和执行力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责任心与执行力的概念及重要性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责任心是指个人对自己所负责任的认识、情感和信念，以及与之相应的遵守规范、承担责任和履行义务的自觉态度。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责任心是一种积极的工作态度，表现为对工作的热情和投入，以及对结果的负责和追求。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责任心强的员工能够主动承担责任，积极寻求解决方案，为企业创造更多价值。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执行力包含完成任务的意愿，完成任务的能力，完成任务的程度。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执行力强的员工能够迅速行动，有效落实计划，确保目标的顺利实现。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35" b="5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368" r="336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执行力是指贯彻战略意图，完成预定目标的操作能力，是把企业战略、规划转化成为效益、成果的关键。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责任心和执行力是相互关联、相互促进的。责任心是执行力的前提和基础，执行力是责任心的体现和保障。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同时，这样的员工也更容易获得同事和上级的信任和支持，有利于个人职业发展和企业团队建设。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具有高度责任心和执行力的员工能够更好地履行职责，提高工作效率和质量，为企业创造更多价值。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因此，培养员工的责任心和执行力对于企业发展具有重要意义。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二者关系及对企业发展影响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培养员工高度责任心的方法与措施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92" b="154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647" b="166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92" b="154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明确岗位职责，强化责任意识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制定详细岗位职责说明书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明确每个岗位的职责范围、工作目标和任务要求，使员工清楚自己的职责所在。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加强岗位培训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通过培训使员工熟练掌握岗位所需的知识和技能，提高员工对工作的认知和理解。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定期开展岗位评估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对员工的岗位职责履行情况进行定期评估，及时发现问题并进行改进。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领导者要以身作则，积极履行自己的职责，成为员工的榜样。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590" b="45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强调团队意识和协作精神，鼓励员工之间互相帮助、共同进步。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重视员工的个人成长和职业发展，提供必要的支持和帮助。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营造积极向上企业文化氛围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通过合理的薪酬制度和奖励机制，对表现优秀的员工给予物质上的激励。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给予员工肯定和表扬，增强员工的自信心和成就感。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提供晋升机会和职业发展空间，让员工看到承担责任的价值和意义。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实施激励机制，鼓励员工承担责任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提高团队执行力的策略与技巧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52" r="30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为每项任务设定明确的完成时间和优先级，确保团队工作有条不紊地进行。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确保每个成员都能准确理解目标，以及实现目标所需的关键步骤和预期成果。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将目标分解为具体任务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根据团队成员的特长和能力，将目标分解为可执行的具体任务，明确每个人的职责和期望成果。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制定明确目标并分解任务到个人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通过培训和实践，帮助团队成员提高有效沟通的能力，包括倾听、表达、反馈等技巧。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鼓励团队成员之间积极协作，分享知识和经验，共同解决问题和完成任务。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营造相互信任的团队氛围，使成员之间更愿意相互支持和合作，从而提高整体执行力。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加强团队沟通协作能力培训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https://d.book118.com/068063074117006026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2024-09-04T05:50:17.114</cp:lastPrinted>
  <dcterms:created xsi:type="dcterms:W3CDTF">2024-09-03T21:50:17Z</dcterms:created>
  <dcterms:modified xsi:type="dcterms:W3CDTF">2024-09-03T21:50:19Z</dcterms:modified>
</cp:coreProperties>
</file>