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38032D7-A99D-405B-805C-45AA62EF4F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79289-8449-498F-8537-923160F0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1BE2F-37B2-4844-A418-07972DE60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7E177-8AB7-4DDC-A293-614F568F0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4DC3F-A491-401D-91FE-E068E5DAE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2A0D2-B42D-4EEC-81D6-34D5E3F1D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80348-05A1-42F6-BCE2-EB3F25C0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3AB38-FD6B-4334-90B4-9BCDD7661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10B40-5878-4888-B77C-429210230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EFA32-D2B7-4BB8-BA16-5EA04571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F1837-C2EC-4032-A029-057F1FB5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E363-70C3-4BCA-B5AF-ADAD581A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2A1A9F-E2D6-49AA-AF6D-B5E6BDE68D4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7DF6A62-C025-4F79-8023-274E6BA444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671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企业管理团队变革管理提升课程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企业管理团队变革管理提升课程简介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变革管理理论与实践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领导力发展与团队建设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战略规划与执行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评估与总结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企业管理团队变革管理提升课程简介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全球经济竞争日益激烈，企业管理面临着快速变革的挑战。在这个变革的背景下，人才被认为是企业最宝贵的资源，而管理团队的提升显得尤为重要。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包括变革管理的概念、原则和方法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帮助管理团队了解变革管理的重要性和方法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通过培训和实践促进团队领导力和协作效能的提升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提升管理团队的领导力和团队协作能力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变革管理理论和实践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战略规划与执行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领导力发展与团队建设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专业培训师授课，互动性强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由行业专家深入讲解，与学员互动，提供个性化培训服务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定期跟踪评估，持续提升管理团队素质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通过定期评估和反馈，帮助管理团队持续改进和进步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实用性强，结合案例分析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通过实际案例分析，帮助学员更好地理解和应用所学知识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结合实际案例，帮助学员将理论知识转化为实践能力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专注于实战应用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根据学员需求定制培训计划，提供个性化学习路径和教学方式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从领导力到团队协作，全面提升管理团队的综合素质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全方位培养管理团队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变革管理理论与实践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变革管理概念介绍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变革管理是指企业为适应环境变化，对组织结构、流程和文化进行有效管理和调整的过程。企业需要变革管理来保持竞争优势，促进创新和提高业绩。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变革管理方法论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三步变革过程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Lewin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的变革管理模型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实施变革的有效步骤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Kotter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的八步变革模型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变革管理中的挑战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员工对新文化的抵触心理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组织文化变革的阻力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领导者的决策和沟通能力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变革管理的领导力要求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的管理团队变革之路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注重人才培养和选拔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引入新的管理理念和方法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建立灵活高效的团队合作模式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案例分析：成功的变革管理案例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Apple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公司的创新和变革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推出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iPhone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革新手机市场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采用创新设计理念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持续推动产品更新换代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变革管理是企业持续发展的关键，了解变革管理的理论和实践对于提升管理团队的能力至关重要。通过学习成功案例和方法论，可以帮助企业更好地应对变革挑战，实现持续创新和发展。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领导力发展与团队建设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领导力概念解析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力是指一个人在组织中发挥影响力、引领团队达成共同目标的能力。与管理不同，领导是更关注愿景、目标的制定，而管理更注重执行与控制。优秀领导者通常具有积极的态度、卓越的沟通能力和决策能力，以及团队激励和激励他人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领导力能力培养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情绪智商在领导力中的重要性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沟通技巧与人际关系管理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团队建设的策略和方法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目标设定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团队的特点与优势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成功团队的案例分析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Google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Google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的团队文化和管理模式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Amazon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亚马逊的领导力发展实践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https://d.book118.com/068067111010006050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企业管理团队变革管理提升课程</vt:lpstr>
      <vt:lpstr>目录</vt:lpstr>
      <vt:lpstr>第1章 企业管理团队变革管理提升课程简介</vt:lpstr>
      <vt:lpstr>课程背景</vt:lpstr>
      <vt:lpstr>课程目的</vt:lpstr>
      <vt:lpstr>课程内容</vt:lpstr>
      <vt:lpstr>课程特点</vt:lpstr>
      <vt:lpstr>课程特点</vt:lpstr>
      <vt:lpstr>第二章 变革管理理论与实践</vt:lpstr>
      <vt:lpstr> </vt:lpstr>
      <vt:lpstr>变革管理方法论</vt:lpstr>
      <vt:lpstr>变革管理中的挑战</vt:lpstr>
      <vt:lpstr>案例分析：成功的变革管理案例</vt:lpstr>
      <vt:lpstr>总结</vt:lpstr>
      <vt:lpstr>第3章 领导力发展与团队建设</vt:lpstr>
      <vt:lpstr> </vt:lpstr>
      <vt:lpstr>领导力能力培养</vt:lpstr>
      <vt:lpstr>团队建设原则</vt:lpstr>
      <vt:lpstr>成功团队的案例分析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2024-09-29T14:18:04.820</cp:lastPrinted>
  <dcterms:created xsi:type="dcterms:W3CDTF">2024-09-29T06:18:04Z</dcterms:created>
  <dcterms:modified xsi:type="dcterms:W3CDTF">2024-09-29T06:18:06Z</dcterms:modified>
</cp:coreProperties>
</file>