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E19BE-1201-4D5D-A00C-D2BFA3A1B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F7F4E-912B-4D7A-AF6E-CDC035A5B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28948-4124-4606-886C-6ACFC3685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DAE7C9-8226-4312-88A4-9DB6D7AA0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75AA62-9E6E-4781-B43B-8E5D9B654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1E0C2F-01FB-49AE-9D1D-13691B4EB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75527B-E369-45FC-9429-A0A06610E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87F84-2DA0-4F7A-A3D1-D95B9FC92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66A97-5ECD-41B0-9360-190CC8503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DFE73-E194-45D8-852D-C607DA7C4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03F0A-56F0-44FE-A31C-174368CD6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67124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概率论与数理统计古典概型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古典概型基本概念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排列组合在古典概型中应用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条件概率与独立性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随机变量及其分布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数学期望与方差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大数定律与中心极限定理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古典概型基本概念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020" b="29020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所有可能结果的集合，常用大写字母S表示。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样本空间的子集，即某些可能结果的组合。事件常用大写字母A、B、C等表示。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样本空间与事件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样本空间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古典概型定义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样本空间中的样本点数量是有限的。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等可能性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每个样本点发生的可能性是相等的。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7236" b="1723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在古典概型中，事件A发生的概率是事件A包含的样本点数与样本空间S中样本点数的比值，即P(A) = 事件A包含的样本点数 / 样本空间S中样本点数。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事件A的概率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概率的取值范围在0到1之间，且所有可能事件的概率之和等于1。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概率的性质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等可能事件概率计算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排列组合在古典概型中应用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从n个元素中取出m个元素，按照一定的顺序排成一列，叫做从n个元素中取出m个元素的一个排列。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排列定义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从n个元素中取出m个元素，不考虑元素的顺序，叫做从n个元素中取出m个元素的一个组合。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组合定义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排列具有顺序性，即元素的排列顺序不同，则排列也不同。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排列性质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组合不具有顺序性，即元素的组合顺序不同，但组合相同。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组合性质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排列与组合定义及性质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在古典概型中，基本事件总数通常通过排列或组合的方式计算得出。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基本事件总数计算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根据古典概型的定义，事件A发生的概率等于事件A包含的基本事件个数与基本事件总数的比值，即P(A)=m/n，其中m为事件A包含的基本事件个数，n为基本事件总数。在计算m和n时，通常需要运用排列组合的知识。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事件概率计算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排列组合在概率计算中应用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257991" y="1574521"/>
            <a:ext cx="8591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257991" y="3286601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257991" y="5005674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抽球问题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袋中有a个红球和b个白球，从中随机抽取c个球，求抽取到r个红球的概率。该问题可以通过组合的方式计算基本事件总数和事件A包含的基本事件个数。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生日问题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在一个班级中，有n个学生，求至少有两个学生生日相同的概率。该问题可以通过排列的方式计算基本事件总数，然后通过容斥原理计算事件A包含的基本事件个数。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分配问题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将n个不同的元素分成m组，每组至少有一个元素，求不同的分组方式的种数。该问题可以通过组合的方式计算基本事件总数，然后通过递推关系计算事件A包含的基本事件个数。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典型问题解析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条件概率与独立性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在事件B发生的条件下，事件A发生的概率，记作P(A|B)。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条件概率性质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非负性、规范性、可列可加性。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如果事件A的发生与否对事件B发生的概率没有影响，则称事件A与事件B相互独立。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判断方法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通过定义判断，即P(AB)=P(A)P(B)；或通过事件的运算关系判断，如互斥事件一定不独立。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独立性概念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独立性概念及判断方法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https://d.book118.com/068067124006006032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2024-09-09T06:08:45.351</cp:lastPrinted>
  <dcterms:created xsi:type="dcterms:W3CDTF">2024-09-08T22:08:45Z</dcterms:created>
  <dcterms:modified xsi:type="dcterms:W3CDTF">2024-09-08T22:08:47Z</dcterms:modified>
</cp:coreProperties>
</file>