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27A9C7-7C39-4310-9E37-299817F1D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64A9FA-0C75-4AC2-A30B-BEC50DC7A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52FED2-B501-4AFF-B9EA-EAA4EE5EA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FB1B44-0732-4AF5-ABD0-83BF96D02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3B6AE4-2E4E-4987-96A9-EFB8F3ED1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622FD2-D5E6-4836-8C18-6309012859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9EDC68-CF7B-4DB5-9A50-EDFE2202A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7C5EA4-1260-4E2E-BC7D-3AE1FDB21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3213AC-87E4-40EA-B8CE-AF30E38361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2988D4-1B25-4C85-A572-D7F2117A4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DB4092-110D-49EA-96E2-5712219D6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72014076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肠内营养制剂的种类与选择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肠内营养的投给方式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肠内营养的临床应用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肠内营养的并发症及防治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肠内营养的未来发展与研究方向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834" r="2383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肠内营养是指通过胃肠道提供营养物质的一种营养支持方式。它通过口服或管饲的方式，将营养物质直接输送到肠道内，为患者提供所需的营养素。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肠内营养是临床营养支持的重要手段之一，适用于各种原因引起的进食困难或消化吸收障碍的患者。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肠内营养的定义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458" r="1545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如胃瘫、肠道炎症、肠道肿瘤等，导致无法正常进食或消化吸收。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胃肠道功能受损的患者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如严重烧伤、创伤、手术等导致的高代谢状态，需要大量营养支持。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重症患者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如糖尿病、肥胖症等，需要控制营养摄入。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代谢性疾病患者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由于生理特点和生长发育需要，对营养素的需求较高，且消化吸收功能较弱。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老年人和婴幼儿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肠内营养的适用人群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肠内营养能够提供与正常饮食相似的营养素，更符合人体生理需求。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符合人体生理特点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肠内营养操作简便，无需特殊设备和场所，易于管理和监测。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方便易行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肠内营养的优势与不足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t="1418" b="141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费用较低：肠内营养费用相对较低，经济实惠。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1405" r="11405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肠内营养的优势与不足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7202" r="720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需要根据患者的具体情况进行调整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不同患者的营养需求和消化吸收能力不同，需要个体化制定肠内营养方案。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营养成分可能不全面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肠内营养可能无法提供某些维生素和微量元素，需要额外补充。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可能导致腹胀、腹泻等不适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部分患者可能对某些营养物质过敏或不耐受，引起胃肠道不适。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肠内营养的优势与不足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肠内营养制剂的种类与选择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以氨基酸作为氮源，提供必需氨基酸，适用于消化吸收不良或无法进食的患者。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氨基酸型肠内营养制剂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整蛋白型肠内营养制剂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肽-氨基酸型肠内营养制剂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组件型肠内营养制剂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以整蛋白为氮源，接近正常饮食，易于消化吸收，适用于胃肠道功能较好的患者。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以小分子肽和氨基酸为氮源，易于消化吸收，适用于胃肠道功能较弱的患者。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针对特定营养需求，如蛋白质、脂肪、碳水化合物等，可单独或组合使用，以满足患者的特殊需求。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肠内营养制剂的种类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https://d.book118.com/068072014076006045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2024-09-26T03:53:44.880</cp:lastPrinted>
  <dcterms:created xsi:type="dcterms:W3CDTF">2024-09-25T19:53:44Z</dcterms:created>
  <dcterms:modified xsi:type="dcterms:W3CDTF">2024-09-25T19:53:46Z</dcterms:modified>
</cp:coreProperties>
</file>