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FBF135-E306-4425-8FA1-380C06580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29611C-F5F4-4972-BA5D-F1D9FED34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86CE02-6FCA-44FF-8E36-78A1BB690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AD4047-4ABC-471E-A04B-52C199706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5AA519-627D-48C3-8125-02D0ADC2B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DA7F84-2980-4EEB-BDF2-AD02C492D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214EAB-A27E-4631-847D-11079EC26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DEDD8C-46CE-4484-BEA2-08F3C7002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1A44BC-644A-41AC-B351-36CE20CF1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86146B-49CB-4EDA-B245-B01F7BE4F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C1EA90-9F52-4616-84BB-02DD040E6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07203703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理解客户需求的关系建立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客户关系建立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理解客户需求与关系建立的关联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建立良好客户关系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了解并满足客户需求是建立长期、稳定客户关系的基础。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通过深入了解客户需求，企业能够提供更符合客户期望的产品和服务，从而提升客户满意度。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在激烈的市场竞争中，准确把握客户需求有助于企业制定差异化战略，增强自身竞争力。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导向作用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客户需求是企业产品和服务开发的导向，有助于企业明确研发方向和市场定位。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创新动力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不断变化的客户需求推动企业不断创新，以满足客户日益多样化的需求。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客户需求是评估企业产品和服务质量的重要标准，有助于企业持续改进和优化。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客户需求具有多样性，不同的客户有不同的需求，同一客户在不同时间也可能有不同的需求。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差异性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客户需求之间存在差异性，不同客户的需求可能相互矛盾，需要加以区分和协调。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可变性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客户需求是可变的，随着市场环境和客户自身情况的变化，客户需求也会发生变化。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层次性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客户需求具有层次性，从基本需求到高级需求，需要逐层满足。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客户需求的特点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功能需求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体验需求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客户对产品或服务的感官和情感体验要求，如产品的外观、易用性、舒适度等。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服务需求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客户对产品或服务的附加服务要求，如售后服务、物流配送、安装调试等。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客户对产品或服务的基本功能要求，如产品的性能、质量、可靠性等。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价格需求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客户对产品或服务的价格要求，包括价格水平、折扣优惠、付款方式等。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客户需求的分类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7" y="39183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市场环境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34129" y="43256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市场环境的变化会影响客户的需求，如经济周期、政策法规、技术进步等。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3655214" y="39183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竞争状况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655214" y="43256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竞争对手的产品和服务会影响客户的需求和选择，需要密切关注竞争对手的动态。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06861" y="39183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客户自身因素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206862" y="43256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客户的年龄、性别、职业、收入等自身因素也会影响其需求。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746332" y="39183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社会文化因素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746334" y="43256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社会文化因素如价值观、风俗习惯、宗教信仰等也会对客户需求产生影响。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7" name="Freeform 17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2" name="Freeform 22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Freeform 24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6" name="Freeform 26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29" name="AutoShape 29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客户需求的影响因素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客户关系建立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493" r="249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提升客户满意度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通过建立良好的客户关系，企业可以更好地了解客户的需求和期望，从而提供更加符合客户期望的产品和服务，提高客户满意度。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增强客户忠诚度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良好的客户关系可以使客户对企业产生信任和依赖，从而增加客户对企业的忠诚度，促进客户长期合作。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促进口碑传播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满意的客户往往会向亲朋好友推荐企业的产品和服务，从而为企业带来更多的潜在客户和业务机会。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了解客户需求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通过与客户沟通、市场调研等方式，深入了解客户的需求、期望和关注点。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制定个性化方案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根据客户需求，制定个性化的产品和服务方案，以满足客户的特殊需求。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通过诚信经营、优质服务等方式，建立起客户对企业的信任和依赖。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持续跟进与维护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定期与客户保持联系，了解客户的反馈和意见，及时解决客户遇到的问题，持续改进产品和服务。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客户关系建立的步骤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https://d.book118.com/068072037036006025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2024-09-01T19:57:26.166</cp:lastPrinted>
  <dcterms:created xsi:type="dcterms:W3CDTF">2024-09-01T11:57:26Z</dcterms:created>
  <dcterms:modified xsi:type="dcterms:W3CDTF">2024-09-01T11:57:28Z</dcterms:modified>
</cp:coreProperties>
</file>