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F971D-7C20-40A9-941C-C83DC47AF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20FF0-9748-47D4-9222-F7ED79E7A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7F8D55-E4E3-495B-9EF1-640029761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A6EBDB-AB61-4962-8C5A-E010D472D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ADC216-FC91-4405-A67C-D97DD39F2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FC7628-FAF1-4ECD-8023-EFDC2B971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87054C-8D26-4E3C-9550-5E371CD70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ADAC8B-BA28-412D-A4F2-B62C0312B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1C6FC0-8286-43D5-93D3-CB3A5469B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423BA-078D-47B5-A75D-92916A244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AF62B-3541-445B-87A0-01A08202E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7304606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食品检测可行性分析方案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食品检测的重要性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食品检测的方法和手段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食品检测的可行性分析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食品检测的挑战与解决方案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随着食品工业的发展，食品安全问题日益突出，对人类健康造成潜在威胁。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食品安全问题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食品检测技术不断发展，为食品安全提供了保障。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检测技术发展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各国政府对食品安全监管力度加大，要求企业加强食品检测。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法律法规要求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保障食品安全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通过食品检测，确保食品的安全性和质量。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提高消费者信心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准确的食品检测结果有助于提高消费者对食品的信任度。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促进产业发展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食品检测有助于提升食品产业的形象和信誉，促进产业发展。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食品检测的重要性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通过食品检测，可以及时发现食品中含有的有害物质，如农药残留、重金属、致病菌等，确保食品的安全性。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检测有害物质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食品检测有助于预防食物中毒事件的发生，保障公众的生命安全。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预防食物中毒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995" r="1999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食品检测是食品安全风险监控的重要手段，通过对食品的定期抽检和风险评估，及时发现和预警食品安全问题。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监控食品安全风险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保障食品安全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提高消费者信心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食品检测有助于提高消费者对食品安全的信心，促进消费市场的稳定和发展。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保障知情权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消费者有权了解食品的质量和安全情况，食品检测结果可以为消费者提供可靠的食品安全信息。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防止欺诈行为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食品检测可以揭示食品中的不安全成分或假冒伪劣产品，防止欺诈行为对消费者造成损害。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维护消费者权益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促进行业技术进步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食品检测技术的不断发展和进步，可以推动食品行业的技术创新和产业升级。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优化产业结构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通过食品检测，可以淘汰不合格企业和产品，优化产业结构，提高整个行业的竞争力。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提高企业自律意识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食品检测有助于提高企业的自律意识，推动企业加强食品安全管理。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促进食品行业健康发展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食品检测的方法和手段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视觉检测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嗅觉检测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味觉检测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触觉检测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感官检测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297" r="1629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31" r="1663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088" r="1608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通过观察食品的外观、颜色、形状等判断食品的新鲜度、质量等。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通过闻食品的气味判断食品是否变质或添加了不适当的物质。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通过品尝食品的味道判断食品的口感、风味等。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通过触摸食品的质地、温度等判断食品的新鲜度、成熟度等。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通过滴定实验测定食品中的酸碱度、氧化还原电位等。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滴定法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通过测定食品在特定波长下的吸光度值，测定食品中的物质含量。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分光光度法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通过分离食品中的组分，测定各组分的含量。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色谱法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通过测定食品中离子的质量，确定食品中物质的分子量和组成。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质谱法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化学检测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免疫学方法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通过抗原抗体反应，检测食品中细菌、病毒等微生物的抗原或抗体。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分子生物学方法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通过检测微生物的基因序列，判断食品中微生物的种类和数量。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细菌培养法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通过培养食品中的细菌，观察菌落形态、染色等判断食品中细菌的种类和数量。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微生物检测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https://d.book118.com/068073046065006036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2024-09-15T20:18:24.461</cp:lastPrinted>
  <dcterms:created xsi:type="dcterms:W3CDTF">2024-09-15T12:18:24Z</dcterms:created>
  <dcterms:modified xsi:type="dcterms:W3CDTF">2024-09-15T12:18:26Z</dcterms:modified>
</cp:coreProperties>
</file>