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8EAE6-1CE0-4B9A-9524-F4F03B27A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09887-041E-4E36-A121-6B66B4067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10939-4522-4307-98A2-5A45B18A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E046B-55A5-4E9E-847A-C39E1395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720BF-17E9-4588-831D-6CA012590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FEEC4-826C-4490-9BB0-CBEC8EE9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C289C-D2D0-47A8-A28B-EB699C30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5EC1E-17B8-411F-B2B3-93456A987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DEAA8-EC8A-4891-9B02-7D62317E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CF77B-E73B-49B8-BAAF-AE884EE6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5A447-78EA-4093-8A60-8A399B7E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311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高压氧治疗的基本原理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高压氧治疗的应用领域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高压氧治疗的过程和注意事项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高压氧治疗的疗效和安全性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高压氧治疗的前景和展望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119" r="51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高压氧治疗通常在高压氧舱内进行，通过增加体内的氧分压，提高血氧含量，改善组织缺氧状态，从而达到治疗疾病的目的。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高压氧治疗是指在高压环境下，通过吸入高浓度的氧气来治疗疾病的方法。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高压氧治疗遵循气体定律，即气体在高压下溶解度增加，从而提高了组织中的氧分压。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气体定律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高压氧治疗能够改善组织缺氧状态，促进细胞缺氧修复，加速伤口愈合和组织再生。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细胞缺氧修复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24" r="195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高压氧治疗能够增加血液中的氧含量，提高血氧分压，从而改善组织缺氧状态。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高压氧治疗能够促进细胞代谢，增强细胞功能，加速组织修复和再生。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高压氧治疗能够抑制炎症反应，减轻炎症引起的水肿和疼痛等症状。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高压氧治疗能够加速伤口愈合，减少感染和并发症的发生。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增加血氧含量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促进细胞代谢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抑制炎症反应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高压氧治疗的应用领域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高压氧治疗是急性一氧化碳中毒的首选治疗方法，能够迅速提高血氧含量，缓解组织缺氧状态，减少并发症的发生。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一氧化碳中毒会导致机体缺氧，影响各器官功能。高压氧治疗能够迅速增加血液中的氧分压，提高血氧含量，使组织得到充足的氧气供应，缓解缺氧状态。同时，高压氧治疗还能减轻脑水肿、降低颅内压，促进脑细胞功能恢复，减少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急性一氧化碳中毒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高压氧治疗对脑外伤及脑功能障碍具有显著的治疗效果，能够改善神经功能、减轻后遗症、提高生活质量。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及脑功能障碍会导致脑组织缺氧、水肿和神经细胞损伤。高压氧治疗能够增加血氧含量，改善脑组织缺氧状态，促进脑细胞功能恢复。同时，高压氧治疗还能减轻脑水肿、降低颅内压，缓解神经功能障碍，减少后遗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脑外伤及脑功能障碍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高压氧治疗对突发性耳聋有一定的治疗效果，能够改善听力、减轻耳鸣和眩晕等症状。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突发性耳聋是由于内耳血液循环障碍导致的听力突然下降。高压氧治疗能够改善内耳血液循环，增加血氧含量，促进内耳神经和细胞的修复。同时，高压氧治疗还能减轻耳鸣和眩晕等症状，提高听力。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突发性耳聋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高压氧治疗在植皮和断肢再植中具有促进创面愈合、提高皮瓣成活率的作用。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皮和断肢再植手术中，皮瓣和组织的成活率是关键。高压氧治疗能够改善局部组织的血液循环，促进细胞代谢和生长，加速创面愈合。同时，高压氧治疗还能提高皮瓣和组织的成活率，减少感染和坏死等并发症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植皮和断肢再植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https://d.book118.com/068073115022006030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2024-09-06T08:38:01.660</cp:lastPrinted>
  <dcterms:created xsi:type="dcterms:W3CDTF">2024-09-06T00:38:01Z</dcterms:created>
  <dcterms:modified xsi:type="dcterms:W3CDTF">2024-09-06T00:38:03Z</dcterms:modified>
</cp:coreProperties>
</file>